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customXml/itemProps19.xml" ContentType="application/vnd.openxmlformats-officedocument.customXmlProperties+xml"/>
  <Override PartName="/customXml/itemProps20.xml" ContentType="application/vnd.openxmlformats-officedocument.customXmlProperties+xml"/>
  <Override PartName="/customXml/itemProps21.xml" ContentType="application/vnd.openxmlformats-officedocument.customXmlProperties+xml"/>
  <Override PartName="/customXml/itemProps22.xml" ContentType="application/vnd.openxmlformats-officedocument.customXmlProperties+xml"/>
  <Override PartName="/customXml/itemProps23.xml" ContentType="application/vnd.openxmlformats-officedocument.customXmlProperties+xml"/>
  <Override PartName="/customXml/itemProps24.xml" ContentType="application/vnd.openxmlformats-officedocument.customXmlProperties+xml"/>
  <Override PartName="/customXml/itemProps25.xml" ContentType="application/vnd.openxmlformats-officedocument.customXmlProperties+xml"/>
  <Override PartName="/customXml/itemProps26.xml" ContentType="application/vnd.openxmlformats-officedocument.customXmlProperties+xml"/>
  <Override PartName="/customXml/itemProps27.xml" ContentType="application/vnd.openxmlformats-officedocument.customXmlProperties+xml"/>
  <Override PartName="/customXml/itemProps28.xml" ContentType="application/vnd.openxmlformats-officedocument.customXmlProperties+xml"/>
  <Override PartName="/customXml/itemProps29.xml" ContentType="application/vnd.openxmlformats-officedocument.customXmlProperties+xml"/>
  <Override PartName="/customXml/itemProps30.xml" ContentType="application/vnd.openxmlformats-officedocument.customXmlProperties+xml"/>
  <Override PartName="/customXml/itemProps31.xml" ContentType="application/vnd.openxmlformats-officedocument.customXmlProperties+xml"/>
  <Override PartName="/customXml/itemProps32.xml" ContentType="application/vnd.openxmlformats-officedocument.customXmlProperties+xml"/>
  <Override PartName="/customXml/itemProps33.xml" ContentType="application/vnd.openxmlformats-officedocument.customXmlProperties+xml"/>
  <Override PartName="/customXml/itemProps34.xml" ContentType="application/vnd.openxmlformats-officedocument.customXmlProperties+xml"/>
  <Override PartName="/customXml/itemProps35.xml" ContentType="application/vnd.openxmlformats-officedocument.customXmlProperties+xml"/>
  <Override PartName="/customXml/itemProps36.xml" ContentType="application/vnd.openxmlformats-officedocument.customXmlProperties+xml"/>
  <Override PartName="/customXml/itemProps37.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38"/>
  </p:sldMasterIdLst>
  <p:notesMasterIdLst>
    <p:notesMasterId r:id="rId47"/>
  </p:notesMasterIdLst>
  <p:sldIdLst>
    <p:sldId id="256" r:id="rId39"/>
    <p:sldId id="257" r:id="rId40"/>
    <p:sldId id="258" r:id="rId41"/>
    <p:sldId id="262" r:id="rId42"/>
    <p:sldId id="263" r:id="rId43"/>
    <p:sldId id="259" r:id="rId44"/>
    <p:sldId id="261" r:id="rId45"/>
    <p:sldId id="260" r:id="rId4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1158" y="-19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customXml" Target="../customXml/item13.xml"/><Relationship Id="rId18" Type="http://schemas.openxmlformats.org/officeDocument/2006/relationships/customXml" Target="../customXml/item18.xml"/><Relationship Id="rId26" Type="http://schemas.openxmlformats.org/officeDocument/2006/relationships/customXml" Target="../customXml/item26.xml"/><Relationship Id="rId39" Type="http://schemas.openxmlformats.org/officeDocument/2006/relationships/slide" Target="slides/slide1.xml"/><Relationship Id="rId3" Type="http://schemas.openxmlformats.org/officeDocument/2006/relationships/customXml" Target="../customXml/item3.xml"/><Relationship Id="rId21" Type="http://schemas.openxmlformats.org/officeDocument/2006/relationships/customXml" Target="../customXml/item21.xml"/><Relationship Id="rId34" Type="http://schemas.openxmlformats.org/officeDocument/2006/relationships/customXml" Target="../customXml/item34.xml"/><Relationship Id="rId42" Type="http://schemas.openxmlformats.org/officeDocument/2006/relationships/slide" Target="slides/slide4.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customXml" Target="../customXml/item7.xml"/><Relationship Id="rId12" Type="http://schemas.openxmlformats.org/officeDocument/2006/relationships/customXml" Target="../customXml/item12.xml"/><Relationship Id="rId17" Type="http://schemas.openxmlformats.org/officeDocument/2006/relationships/customXml" Target="../customXml/item17.xml"/><Relationship Id="rId25" Type="http://schemas.openxmlformats.org/officeDocument/2006/relationships/customXml" Target="../customXml/item25.xml"/><Relationship Id="rId33" Type="http://schemas.openxmlformats.org/officeDocument/2006/relationships/customXml" Target="../customXml/item33.xml"/><Relationship Id="rId38" Type="http://schemas.openxmlformats.org/officeDocument/2006/relationships/slideMaster" Target="slideMasters/slideMaster1.xml"/><Relationship Id="rId46" Type="http://schemas.openxmlformats.org/officeDocument/2006/relationships/slide" Target="slides/slide8.xml"/><Relationship Id="rId2" Type="http://schemas.openxmlformats.org/officeDocument/2006/relationships/customXml" Target="../customXml/item2.xml"/><Relationship Id="rId16" Type="http://schemas.openxmlformats.org/officeDocument/2006/relationships/customXml" Target="../customXml/item16.xml"/><Relationship Id="rId20" Type="http://schemas.openxmlformats.org/officeDocument/2006/relationships/customXml" Target="../customXml/item20.xml"/><Relationship Id="rId29" Type="http://schemas.openxmlformats.org/officeDocument/2006/relationships/customXml" Target="../customXml/item29.xml"/><Relationship Id="rId41" Type="http://schemas.openxmlformats.org/officeDocument/2006/relationships/slide" Target="slides/slide3.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customXml" Target="../customXml/item11.xml"/><Relationship Id="rId24" Type="http://schemas.openxmlformats.org/officeDocument/2006/relationships/customXml" Target="../customXml/item24.xml"/><Relationship Id="rId32" Type="http://schemas.openxmlformats.org/officeDocument/2006/relationships/customXml" Target="../customXml/item32.xml"/><Relationship Id="rId37" Type="http://schemas.openxmlformats.org/officeDocument/2006/relationships/customXml" Target="../customXml/item37.xml"/><Relationship Id="rId40" Type="http://schemas.openxmlformats.org/officeDocument/2006/relationships/slide" Target="slides/slide2.xml"/><Relationship Id="rId45" Type="http://schemas.openxmlformats.org/officeDocument/2006/relationships/slide" Target="slides/slide7.xml"/><Relationship Id="rId5" Type="http://schemas.openxmlformats.org/officeDocument/2006/relationships/customXml" Target="../customXml/item5.xml"/><Relationship Id="rId15" Type="http://schemas.openxmlformats.org/officeDocument/2006/relationships/customXml" Target="../customXml/item15.xml"/><Relationship Id="rId23" Type="http://schemas.openxmlformats.org/officeDocument/2006/relationships/customXml" Target="../customXml/item23.xml"/><Relationship Id="rId28" Type="http://schemas.openxmlformats.org/officeDocument/2006/relationships/customXml" Target="../customXml/item28.xml"/><Relationship Id="rId36" Type="http://schemas.openxmlformats.org/officeDocument/2006/relationships/customXml" Target="../customXml/item36.xml"/><Relationship Id="rId49" Type="http://schemas.openxmlformats.org/officeDocument/2006/relationships/viewProps" Target="viewProps.xml"/><Relationship Id="rId10" Type="http://schemas.openxmlformats.org/officeDocument/2006/relationships/customXml" Target="../customXml/item10.xml"/><Relationship Id="rId19" Type="http://schemas.openxmlformats.org/officeDocument/2006/relationships/customXml" Target="../customXml/item19.xml"/><Relationship Id="rId31" Type="http://schemas.openxmlformats.org/officeDocument/2006/relationships/customXml" Target="../customXml/item31.xml"/><Relationship Id="rId44" Type="http://schemas.openxmlformats.org/officeDocument/2006/relationships/slide" Target="slides/slide6.xml"/><Relationship Id="rId4" Type="http://schemas.openxmlformats.org/officeDocument/2006/relationships/customXml" Target="../customXml/item4.xml"/><Relationship Id="rId9" Type="http://schemas.openxmlformats.org/officeDocument/2006/relationships/customXml" Target="../customXml/item9.xml"/><Relationship Id="rId14" Type="http://schemas.openxmlformats.org/officeDocument/2006/relationships/customXml" Target="../customXml/item14.xml"/><Relationship Id="rId22" Type="http://schemas.openxmlformats.org/officeDocument/2006/relationships/customXml" Target="../customXml/item22.xml"/><Relationship Id="rId27" Type="http://schemas.openxmlformats.org/officeDocument/2006/relationships/customXml" Target="../customXml/item27.xml"/><Relationship Id="rId30" Type="http://schemas.openxmlformats.org/officeDocument/2006/relationships/customXml" Target="../customXml/item30.xml"/><Relationship Id="rId35" Type="http://schemas.openxmlformats.org/officeDocument/2006/relationships/customXml" Target="../customXml/item35.xml"/><Relationship Id="rId43" Type="http://schemas.openxmlformats.org/officeDocument/2006/relationships/slide" Target="slides/slide5.xml"/><Relationship Id="rId48" Type="http://schemas.openxmlformats.org/officeDocument/2006/relationships/presProps" Target="presProps.xml"/><Relationship Id="rId8" Type="http://schemas.openxmlformats.org/officeDocument/2006/relationships/customXml" Target="../customXml/item8.xml"/><Relationship Id="rId5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278507-9866-431A-9575-FFE03B59BDA6}" type="datetimeFigureOut">
              <a:rPr lang="en-US" smtClean="0"/>
              <a:t>9/10/2013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59A35EB-5739-4919-9AE4-C90211FD9364}" type="slidenum">
              <a:rPr lang="en-US" smtClean="0"/>
              <a:t>‹#›</a:t>
            </a:fld>
            <a:endParaRPr lang="en-US"/>
          </a:p>
        </p:txBody>
      </p:sp>
    </p:spTree>
    <p:extLst>
      <p:ext uri="{BB962C8B-B14F-4D97-AF65-F5344CB8AC3E}">
        <p14:creationId xmlns:p14="http://schemas.microsoft.com/office/powerpoint/2010/main" val="4335861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676BAAF-1754-4F81-8884-DDEF8EDF9158}" type="datetime1">
              <a:rPr lang="en-US" smtClean="0"/>
              <a:t>9/10/2013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084A9F-06DF-456C-BE1F-D25F3EBCC579}" type="slidenum">
              <a:rPr lang="en-US" smtClean="0"/>
              <a:t>‹#›</a:t>
            </a:fld>
            <a:endParaRPr lang="en-US"/>
          </a:p>
        </p:txBody>
      </p:sp>
    </p:spTree>
    <p:extLst>
      <p:ext uri="{BB962C8B-B14F-4D97-AF65-F5344CB8AC3E}">
        <p14:creationId xmlns:p14="http://schemas.microsoft.com/office/powerpoint/2010/main" val="10932849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A078300-0C55-4E9D-92B0-26AD4BB360E6}" type="datetime1">
              <a:rPr lang="en-US" smtClean="0"/>
              <a:t>9/10/2013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084A9F-06DF-456C-BE1F-D25F3EBCC579}" type="slidenum">
              <a:rPr lang="en-US" smtClean="0"/>
              <a:t>‹#›</a:t>
            </a:fld>
            <a:endParaRPr lang="en-US"/>
          </a:p>
        </p:txBody>
      </p:sp>
    </p:spTree>
    <p:extLst>
      <p:ext uri="{BB962C8B-B14F-4D97-AF65-F5344CB8AC3E}">
        <p14:creationId xmlns:p14="http://schemas.microsoft.com/office/powerpoint/2010/main" val="42786384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751E824-D658-4D8D-98E1-7AF78053DACE}" type="datetime1">
              <a:rPr lang="en-US" smtClean="0"/>
              <a:t>9/10/2013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084A9F-06DF-456C-BE1F-D25F3EBCC579}" type="slidenum">
              <a:rPr lang="en-US" smtClean="0"/>
              <a:t>‹#›</a:t>
            </a:fld>
            <a:endParaRPr lang="en-US"/>
          </a:p>
        </p:txBody>
      </p:sp>
    </p:spTree>
    <p:extLst>
      <p:ext uri="{BB962C8B-B14F-4D97-AF65-F5344CB8AC3E}">
        <p14:creationId xmlns:p14="http://schemas.microsoft.com/office/powerpoint/2010/main" val="33852907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10909E-C988-4857-9C49-5EF70C28ACE5}" type="datetime1">
              <a:rPr lang="en-US" smtClean="0"/>
              <a:t>9/10/2013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084A9F-06DF-456C-BE1F-D25F3EBCC579}" type="slidenum">
              <a:rPr lang="en-US" smtClean="0"/>
              <a:t>‹#›</a:t>
            </a:fld>
            <a:endParaRPr lang="en-US"/>
          </a:p>
        </p:txBody>
      </p:sp>
    </p:spTree>
    <p:extLst>
      <p:ext uri="{BB962C8B-B14F-4D97-AF65-F5344CB8AC3E}">
        <p14:creationId xmlns:p14="http://schemas.microsoft.com/office/powerpoint/2010/main" val="14446293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27908AD-F0B7-4AF8-94BD-17C2CF18BA2C}" type="datetime1">
              <a:rPr lang="en-US" smtClean="0"/>
              <a:t>9/10/2013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084A9F-06DF-456C-BE1F-D25F3EBCC579}" type="slidenum">
              <a:rPr lang="en-US" smtClean="0"/>
              <a:t>‹#›</a:t>
            </a:fld>
            <a:endParaRPr lang="en-US"/>
          </a:p>
        </p:txBody>
      </p:sp>
    </p:spTree>
    <p:extLst>
      <p:ext uri="{BB962C8B-B14F-4D97-AF65-F5344CB8AC3E}">
        <p14:creationId xmlns:p14="http://schemas.microsoft.com/office/powerpoint/2010/main" val="14297387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6386091-8E11-45A6-8F0E-0957180BBC88}" type="datetime1">
              <a:rPr lang="en-US" smtClean="0"/>
              <a:t>9/10/2013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084A9F-06DF-456C-BE1F-D25F3EBCC579}" type="slidenum">
              <a:rPr lang="en-US" smtClean="0"/>
              <a:t>‹#›</a:t>
            </a:fld>
            <a:endParaRPr lang="en-US"/>
          </a:p>
        </p:txBody>
      </p:sp>
    </p:spTree>
    <p:extLst>
      <p:ext uri="{BB962C8B-B14F-4D97-AF65-F5344CB8AC3E}">
        <p14:creationId xmlns:p14="http://schemas.microsoft.com/office/powerpoint/2010/main" val="3355021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38F1608-65A3-4081-A467-6A413F4007FE}" type="datetime1">
              <a:rPr lang="en-US" smtClean="0"/>
              <a:t>9/10/2013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084A9F-06DF-456C-BE1F-D25F3EBCC579}" type="slidenum">
              <a:rPr lang="en-US" smtClean="0"/>
              <a:t>‹#›</a:t>
            </a:fld>
            <a:endParaRPr lang="en-US"/>
          </a:p>
        </p:txBody>
      </p:sp>
    </p:spTree>
    <p:extLst>
      <p:ext uri="{BB962C8B-B14F-4D97-AF65-F5344CB8AC3E}">
        <p14:creationId xmlns:p14="http://schemas.microsoft.com/office/powerpoint/2010/main" val="37445063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D8B973B-1F1C-40CE-B2B4-5F429CF255C1}" type="datetime1">
              <a:rPr lang="en-US" smtClean="0"/>
              <a:t>9/10/2013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084A9F-06DF-456C-BE1F-D25F3EBCC579}" type="slidenum">
              <a:rPr lang="en-US" smtClean="0"/>
              <a:t>‹#›</a:t>
            </a:fld>
            <a:endParaRPr lang="en-US"/>
          </a:p>
        </p:txBody>
      </p:sp>
    </p:spTree>
    <p:extLst>
      <p:ext uri="{BB962C8B-B14F-4D97-AF65-F5344CB8AC3E}">
        <p14:creationId xmlns:p14="http://schemas.microsoft.com/office/powerpoint/2010/main" val="5883344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23240F-AFD0-4C0C-8507-33C8CB15588A}" type="datetime1">
              <a:rPr lang="en-US" smtClean="0"/>
              <a:t>9/10/2013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084A9F-06DF-456C-BE1F-D25F3EBCC579}" type="slidenum">
              <a:rPr lang="en-US" smtClean="0"/>
              <a:t>‹#›</a:t>
            </a:fld>
            <a:endParaRPr lang="en-US"/>
          </a:p>
        </p:txBody>
      </p:sp>
    </p:spTree>
    <p:extLst>
      <p:ext uri="{BB962C8B-B14F-4D97-AF65-F5344CB8AC3E}">
        <p14:creationId xmlns:p14="http://schemas.microsoft.com/office/powerpoint/2010/main" val="5446069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C3CAE88-2F97-4000-A7A2-80DA8724C774}" type="datetime1">
              <a:rPr lang="en-US" smtClean="0"/>
              <a:t>9/10/2013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084A9F-06DF-456C-BE1F-D25F3EBCC579}" type="slidenum">
              <a:rPr lang="en-US" smtClean="0"/>
              <a:t>‹#›</a:t>
            </a:fld>
            <a:endParaRPr lang="en-US"/>
          </a:p>
        </p:txBody>
      </p:sp>
    </p:spTree>
    <p:extLst>
      <p:ext uri="{BB962C8B-B14F-4D97-AF65-F5344CB8AC3E}">
        <p14:creationId xmlns:p14="http://schemas.microsoft.com/office/powerpoint/2010/main" val="1085776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F99C438-5CB2-4616-92BC-76C766667716}" type="datetime1">
              <a:rPr lang="en-US" smtClean="0"/>
              <a:t>9/10/2013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084A9F-06DF-456C-BE1F-D25F3EBCC579}" type="slidenum">
              <a:rPr lang="en-US" smtClean="0"/>
              <a:t>‹#›</a:t>
            </a:fld>
            <a:endParaRPr lang="en-US"/>
          </a:p>
        </p:txBody>
      </p:sp>
    </p:spTree>
    <p:extLst>
      <p:ext uri="{BB962C8B-B14F-4D97-AF65-F5344CB8AC3E}">
        <p14:creationId xmlns:p14="http://schemas.microsoft.com/office/powerpoint/2010/main" val="16083872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7DBE5B-D57A-4A7B-AD89-107EF6B37CEA}" type="datetime1">
              <a:rPr lang="en-US" smtClean="0"/>
              <a:t>9/10/2013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084A9F-06DF-456C-BE1F-D25F3EBCC579}" type="slidenum">
              <a:rPr lang="en-US" smtClean="0"/>
              <a:t>‹#›</a:t>
            </a:fld>
            <a:endParaRPr lang="en-US"/>
          </a:p>
        </p:txBody>
      </p:sp>
    </p:spTree>
    <p:extLst>
      <p:ext uri="{BB962C8B-B14F-4D97-AF65-F5344CB8AC3E}">
        <p14:creationId xmlns:p14="http://schemas.microsoft.com/office/powerpoint/2010/main" val="4643740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gov.aol.com/bloggers/brand-niemann/" TargetMode="External"/><Relationship Id="rId2" Type="http://schemas.openxmlformats.org/officeDocument/2006/relationships/hyperlink" Target="http://semanticommunity.info/" TargetMode="External"/><Relationship Id="rId1" Type="http://schemas.openxmlformats.org/officeDocument/2006/relationships/slideLayout" Target="../slideLayouts/slideLayout1.xml"/><Relationship Id="rId5" Type="http://schemas.openxmlformats.org/officeDocument/2006/relationships/image" Target="../media/image2.jpg"/><Relationship Id="rId4" Type="http://schemas.openxmlformats.org/officeDocument/2006/relationships/image" Target="../media/image1.gif"/></Relationships>
</file>

<file path=ppt/slides/_rels/slide2.xml.rels><?xml version="1.0" encoding="UTF-8" standalone="yes"?>
<Relationships xmlns="http://schemas.openxmlformats.org/package/2006/relationships"><Relationship Id="rId3" Type="http://schemas.openxmlformats.org/officeDocument/2006/relationships/hyperlink" Target="http://semanticommunity.info/Federal_SOA" TargetMode="External"/><Relationship Id="rId2" Type="http://schemas.openxmlformats.org/officeDocument/2006/relationships/hyperlink" Target="http://www.afei.org/events/3A03/Pages/default.aspx" TargetMode="External"/><Relationship Id="rId1" Type="http://schemas.openxmlformats.org/officeDocument/2006/relationships/slideLayout" Target="../slideLayouts/slideLayout2.xml"/><Relationship Id="rId6" Type="http://schemas.openxmlformats.org/officeDocument/2006/relationships/hyperlink" Target="http://datacommunitydc.org/blog/2013/08/cloud-soa-semantics-and-data-science-conference/" TargetMode="External"/><Relationship Id="rId5" Type="http://schemas.openxmlformats.org/officeDocument/2006/relationships/hyperlink" Target="http://datacoalition.org/" TargetMode="External"/><Relationship Id="rId4" Type="http://schemas.openxmlformats.org/officeDocument/2006/relationships/hyperlink" Target="http://datacommunitydc.org/blog/about/"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emanticommunity.info/Data_Science/Data_Science_DC#Story_2" TargetMode="External"/><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hyperlink" Target="https://silverspotfire.tibco.com/us/library#/users/bniemann/Public?DSDCRegistrationData-Spotfire" TargetMode="External"/><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hyperlink" Target="http://datacommunitydc.org/blog/2013/08/cloud-soa-semantics-and-data-science-conference/"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datacommunitydc.org/blog/2013/08/cloud-soa-semantics-and-data-science-conference/"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3600" dirty="0" smtClean="0"/>
              <a:t>Cloud: SOA, Semantics, &amp; Data Science</a:t>
            </a:r>
            <a:br>
              <a:rPr lang="en-US" sz="3600" dirty="0" smtClean="0"/>
            </a:br>
            <a:r>
              <a:rPr lang="en-US" sz="3600" dirty="0" smtClean="0"/>
              <a:t>Welcome and Overview</a:t>
            </a:r>
            <a:endParaRPr lang="en-US" sz="3600" dirty="0"/>
          </a:p>
        </p:txBody>
      </p:sp>
      <p:sp>
        <p:nvSpPr>
          <p:cNvPr id="3" name="Subtitle 2"/>
          <p:cNvSpPr>
            <a:spLocks noGrp="1"/>
          </p:cNvSpPr>
          <p:nvPr>
            <p:ph type="subTitle" idx="1"/>
          </p:nvPr>
        </p:nvSpPr>
        <p:spPr/>
        <p:txBody>
          <a:bodyPr>
            <a:normAutofit fontScale="47500" lnSpcReduction="20000"/>
          </a:bodyPr>
          <a:lstStyle/>
          <a:p>
            <a:r>
              <a:rPr lang="en-US" dirty="0" smtClean="0"/>
              <a:t>Dr. Brand Niemann</a:t>
            </a:r>
          </a:p>
          <a:p>
            <a:r>
              <a:rPr lang="en-US" dirty="0" smtClean="0"/>
              <a:t>Director and Senior Data Scientist</a:t>
            </a:r>
          </a:p>
          <a:p>
            <a:r>
              <a:rPr lang="en-US" dirty="0" smtClean="0"/>
              <a:t>Semantic Community</a:t>
            </a:r>
          </a:p>
          <a:p>
            <a:r>
              <a:rPr lang="en-US" dirty="0" smtClean="0">
                <a:hlinkClick r:id="rId2"/>
              </a:rPr>
              <a:t>http://semanticommunity.info/</a:t>
            </a:r>
            <a:endParaRPr lang="en-US" dirty="0" smtClean="0"/>
          </a:p>
          <a:p>
            <a:r>
              <a:rPr lang="en-US" dirty="0" smtClean="0"/>
              <a:t>AOL/Breaking Government Blogger</a:t>
            </a:r>
          </a:p>
          <a:p>
            <a:r>
              <a:rPr lang="en-US" dirty="0" smtClean="0">
                <a:hlinkClick r:id="rId3"/>
              </a:rPr>
              <a:t>http://breakinggov.com/author/brand-niemann/</a:t>
            </a:r>
            <a:endParaRPr lang="en-US" dirty="0" smtClean="0"/>
          </a:p>
          <a:p>
            <a:r>
              <a:rPr lang="en-US" dirty="0" smtClean="0"/>
              <a:t>September 10, 2013</a:t>
            </a:r>
          </a:p>
          <a:p>
            <a:endParaRPr lang="en-US" dirty="0"/>
          </a:p>
        </p:txBody>
      </p:sp>
      <p:sp>
        <p:nvSpPr>
          <p:cNvPr id="4" name="Slide Number Placeholder 3"/>
          <p:cNvSpPr>
            <a:spLocks noGrp="1"/>
          </p:cNvSpPr>
          <p:nvPr>
            <p:ph type="sldNum" sz="quarter" idx="12"/>
          </p:nvPr>
        </p:nvSpPr>
        <p:spPr/>
        <p:txBody>
          <a:bodyPr/>
          <a:lstStyle/>
          <a:p>
            <a:fld id="{48084A9F-06DF-456C-BE1F-D25F3EBCC579}" type="slidenum">
              <a:rPr lang="en-US" smtClean="0"/>
              <a:t>1</a:t>
            </a:fld>
            <a:endParaRPr lang="en-US"/>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00" y="3276600"/>
            <a:ext cx="2076450" cy="3025518"/>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75120" y="3352800"/>
            <a:ext cx="2305050" cy="2949319"/>
          </a:xfrm>
          <a:prstGeom prst="rect">
            <a:avLst/>
          </a:prstGeom>
        </p:spPr>
      </p:pic>
    </p:spTree>
    <p:extLst>
      <p:ext uri="{BB962C8B-B14F-4D97-AF65-F5344CB8AC3E}">
        <p14:creationId xmlns:p14="http://schemas.microsoft.com/office/powerpoint/2010/main" val="28043748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Welcome and Overview</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Today: Thank You to the Speakers, Participants, Sponsors, Organizers, and Waterford @ Springfield!</a:t>
            </a:r>
          </a:p>
          <a:p>
            <a:pPr lvl="1"/>
            <a:r>
              <a:rPr lang="en-US" dirty="0" smtClean="0">
                <a:hlinkClick r:id="rId2"/>
              </a:rPr>
              <a:t>http://www.afei.org/events/3A03/Pages/default.aspx</a:t>
            </a:r>
            <a:endParaRPr lang="en-US" dirty="0" smtClean="0"/>
          </a:p>
          <a:p>
            <a:r>
              <a:rPr lang="en-US" dirty="0" smtClean="0"/>
              <a:t>Past: 14 SOA for </a:t>
            </a:r>
            <a:r>
              <a:rPr lang="en-US" dirty="0" err="1" smtClean="0"/>
              <a:t>eGov</a:t>
            </a:r>
            <a:r>
              <a:rPr lang="en-US" dirty="0" smtClean="0"/>
              <a:t> Conferences and 5 Semantic Interoperability Conferences @ MITRE!</a:t>
            </a:r>
          </a:p>
          <a:p>
            <a:pPr lvl="1"/>
            <a:r>
              <a:rPr lang="en-US" dirty="0" smtClean="0">
                <a:hlinkClick r:id="rId3"/>
              </a:rPr>
              <a:t>http://semanticommunity.info/Federal_SOA</a:t>
            </a:r>
            <a:endParaRPr lang="en-US" dirty="0" smtClean="0"/>
          </a:p>
          <a:p>
            <a:r>
              <a:rPr lang="en-US" dirty="0" smtClean="0"/>
              <a:t>Present: Collaboration with Data Community DC with Over 4,000 Members (Harlan Harris, President)!</a:t>
            </a:r>
          </a:p>
          <a:p>
            <a:pPr lvl="1"/>
            <a:r>
              <a:rPr lang="en-US" dirty="0" smtClean="0">
                <a:hlinkClick r:id="rId4"/>
              </a:rPr>
              <a:t>http://datacommunitydc.org/blog/about/</a:t>
            </a:r>
            <a:endParaRPr lang="en-US" dirty="0" smtClean="0"/>
          </a:p>
          <a:p>
            <a:r>
              <a:rPr lang="en-US" dirty="0" smtClean="0"/>
              <a:t>Future: New Data Transparency Collation Community of Practice Today (AJ </a:t>
            </a:r>
            <a:r>
              <a:rPr lang="en-US" dirty="0" err="1" smtClean="0"/>
              <a:t>Budhraja</a:t>
            </a:r>
            <a:r>
              <a:rPr lang="en-US" dirty="0" smtClean="0"/>
              <a:t>, </a:t>
            </a:r>
            <a:r>
              <a:rPr lang="en-US" dirty="0" err="1" smtClean="0"/>
              <a:t>DoJ</a:t>
            </a:r>
            <a:r>
              <a:rPr lang="en-US" dirty="0" smtClean="0"/>
              <a:t> CTO, Federal SOA </a:t>
            </a:r>
            <a:r>
              <a:rPr lang="en-US" dirty="0" err="1" smtClean="0"/>
              <a:t>CoP</a:t>
            </a:r>
            <a:r>
              <a:rPr lang="en-US" dirty="0" smtClean="0"/>
              <a:t> Co-Chair)</a:t>
            </a:r>
          </a:p>
          <a:p>
            <a:pPr lvl="1"/>
            <a:r>
              <a:rPr lang="en-US" dirty="0" smtClean="0">
                <a:hlinkClick r:id="rId5"/>
              </a:rPr>
              <a:t>http://datacoalition.org/</a:t>
            </a:r>
            <a:r>
              <a:rPr lang="en-US" dirty="0" smtClean="0"/>
              <a:t> </a:t>
            </a:r>
          </a:p>
          <a:p>
            <a:r>
              <a:rPr lang="en-US" dirty="0" smtClean="0"/>
              <a:t>Now: Highlights For Today and Tomorrow.</a:t>
            </a:r>
          </a:p>
          <a:p>
            <a:pPr lvl="1"/>
            <a:r>
              <a:rPr lang="en-US" dirty="0" smtClean="0">
                <a:hlinkClick r:id="rId6"/>
              </a:rPr>
              <a:t>http://datacommunitydc.org/blog/2013/08/cloud-soa-semantics-and-data-science-conference/</a:t>
            </a:r>
            <a:endParaRPr lang="en-US" dirty="0" smtClean="0"/>
          </a:p>
          <a:p>
            <a:pPr lvl="1"/>
            <a:endParaRPr lang="en-US" dirty="0"/>
          </a:p>
        </p:txBody>
      </p:sp>
      <p:sp>
        <p:nvSpPr>
          <p:cNvPr id="4" name="Slide Number Placeholder 3"/>
          <p:cNvSpPr>
            <a:spLocks noGrp="1"/>
          </p:cNvSpPr>
          <p:nvPr>
            <p:ph type="sldNum" sz="quarter" idx="12"/>
          </p:nvPr>
        </p:nvSpPr>
        <p:spPr/>
        <p:txBody>
          <a:bodyPr/>
          <a:lstStyle/>
          <a:p>
            <a:fld id="{48084A9F-06DF-456C-BE1F-D25F3EBCC579}" type="slidenum">
              <a:rPr lang="en-US" smtClean="0"/>
              <a:t>2</a:t>
            </a:fld>
            <a:endParaRPr lang="en-US"/>
          </a:p>
        </p:txBody>
      </p:sp>
    </p:spTree>
    <p:extLst>
      <p:ext uri="{BB962C8B-B14F-4D97-AF65-F5344CB8AC3E}">
        <p14:creationId xmlns:p14="http://schemas.microsoft.com/office/powerpoint/2010/main" val="854872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Changing Landscape of Federal Information Technology</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Dominic Sale, new OMB Chief of Data Analytics &amp; Reporting, said the new Digital Government Strategy is "treating all content as data." So big data = all your content.</a:t>
            </a:r>
          </a:p>
          <a:p>
            <a:r>
              <a:rPr lang="en-US" dirty="0" smtClean="0"/>
              <a:t>Doing Work for OMB and Agency senior managers on Data Visualization and Analysis Tools.</a:t>
            </a:r>
          </a:p>
          <a:p>
            <a:r>
              <a:rPr lang="en-US" dirty="0" smtClean="0"/>
              <a:t>Data Science Precedes the Use of SOA, Cloud, and Semantic Technologies.</a:t>
            </a:r>
          </a:p>
          <a:p>
            <a:r>
              <a:rPr lang="en-US" dirty="0" smtClean="0"/>
              <a:t>It is not just where you put your data (cloud), but how you put it there.</a:t>
            </a:r>
          </a:p>
          <a:p>
            <a:r>
              <a:rPr lang="en-US" dirty="0"/>
              <a:t>Successful SOA depends on the data, which in turn requires success in dealing with data’s semantics, which in turn requires data science to get the data ecosystem organized to deal with the semantics of data integration</a:t>
            </a:r>
            <a:r>
              <a:rPr lang="en-US" dirty="0" smtClean="0"/>
              <a:t>.</a:t>
            </a:r>
          </a:p>
          <a:p>
            <a:endParaRPr lang="en-US" dirty="0"/>
          </a:p>
        </p:txBody>
      </p:sp>
      <p:sp>
        <p:nvSpPr>
          <p:cNvPr id="4" name="Slide Number Placeholder 3"/>
          <p:cNvSpPr>
            <a:spLocks noGrp="1"/>
          </p:cNvSpPr>
          <p:nvPr>
            <p:ph type="sldNum" sz="quarter" idx="12"/>
          </p:nvPr>
        </p:nvSpPr>
        <p:spPr/>
        <p:txBody>
          <a:bodyPr/>
          <a:lstStyle/>
          <a:p>
            <a:fld id="{48084A9F-06DF-456C-BE1F-D25F3EBCC579}" type="slidenum">
              <a:rPr lang="en-US" smtClean="0"/>
              <a:t>3</a:t>
            </a:fld>
            <a:endParaRPr lang="en-US"/>
          </a:p>
        </p:txBody>
      </p:sp>
    </p:spTree>
    <p:extLst>
      <p:ext uri="{BB962C8B-B14F-4D97-AF65-F5344CB8AC3E}">
        <p14:creationId xmlns:p14="http://schemas.microsoft.com/office/powerpoint/2010/main" val="7244562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Science DC in Review</a:t>
            </a:r>
            <a:endParaRPr lang="en-US" dirty="0"/>
          </a:p>
        </p:txBody>
      </p:sp>
      <p:sp>
        <p:nvSpPr>
          <p:cNvPr id="3" name="Slide Number Placeholder 2"/>
          <p:cNvSpPr>
            <a:spLocks noGrp="1"/>
          </p:cNvSpPr>
          <p:nvPr>
            <p:ph type="sldNum" sz="quarter" idx="12"/>
          </p:nvPr>
        </p:nvSpPr>
        <p:spPr/>
        <p:txBody>
          <a:bodyPr/>
          <a:lstStyle/>
          <a:p>
            <a:fld id="{48084A9F-06DF-456C-BE1F-D25F3EBCC579}" type="slidenum">
              <a:rPr lang="en-US" smtClean="0"/>
              <a:t>4</a:t>
            </a:fld>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447800"/>
            <a:ext cx="8229600" cy="449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1219200" y="6096000"/>
            <a:ext cx="6944786" cy="369332"/>
          </a:xfrm>
          <a:prstGeom prst="rect">
            <a:avLst/>
          </a:prstGeom>
          <a:noFill/>
        </p:spPr>
        <p:txBody>
          <a:bodyPr wrap="none" rtlCol="0">
            <a:spAutoFit/>
          </a:bodyPr>
          <a:lstStyle/>
          <a:p>
            <a:r>
              <a:rPr lang="en-US" dirty="0">
                <a:hlinkClick r:id="rId3"/>
              </a:rPr>
              <a:t>http://semanticommunity.info/Data_Science/Data_Science_DC#Story_2</a:t>
            </a:r>
            <a:endParaRPr lang="en-US" dirty="0"/>
          </a:p>
        </p:txBody>
      </p:sp>
    </p:spTree>
    <p:extLst>
      <p:ext uri="{BB962C8B-B14F-4D97-AF65-F5344CB8AC3E}">
        <p14:creationId xmlns:p14="http://schemas.microsoft.com/office/powerpoint/2010/main" val="36288144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Lobbying on the Immigration Bill</a:t>
            </a:r>
            <a:endParaRPr lang="en-US" dirty="0"/>
          </a:p>
        </p:txBody>
      </p:sp>
      <p:sp>
        <p:nvSpPr>
          <p:cNvPr id="3" name="Slide Number Placeholder 2"/>
          <p:cNvSpPr>
            <a:spLocks noGrp="1"/>
          </p:cNvSpPr>
          <p:nvPr>
            <p:ph type="sldNum" sz="quarter" idx="12"/>
          </p:nvPr>
        </p:nvSpPr>
        <p:spPr/>
        <p:txBody>
          <a:bodyPr/>
          <a:lstStyle/>
          <a:p>
            <a:fld id="{48084A9F-06DF-456C-BE1F-D25F3EBCC579}" type="slidenum">
              <a:rPr lang="en-US" smtClean="0"/>
              <a:t>5</a:t>
            </a:fld>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1" y="1447800"/>
            <a:ext cx="8229600" cy="4648200"/>
          </a:xfrm>
          <a:prstGeom prst="rect">
            <a:avLst/>
          </a:prstGeom>
        </p:spPr>
      </p:pic>
      <p:sp>
        <p:nvSpPr>
          <p:cNvPr id="5" name="TextBox 4"/>
          <p:cNvSpPr txBox="1"/>
          <p:nvPr/>
        </p:nvSpPr>
        <p:spPr>
          <a:xfrm>
            <a:off x="914400" y="6242304"/>
            <a:ext cx="7460569" cy="307777"/>
          </a:xfrm>
          <a:prstGeom prst="rect">
            <a:avLst/>
          </a:prstGeom>
          <a:noFill/>
        </p:spPr>
        <p:txBody>
          <a:bodyPr wrap="none" rtlCol="0">
            <a:spAutoFit/>
          </a:bodyPr>
          <a:lstStyle/>
          <a:p>
            <a:r>
              <a:rPr lang="en-US" sz="1400" dirty="0">
                <a:hlinkClick r:id="rId3"/>
              </a:rPr>
              <a:t>https://silverspotfire.tibco.com/us/library#/</a:t>
            </a:r>
            <a:r>
              <a:rPr lang="en-US" sz="1400" dirty="0" smtClean="0">
                <a:hlinkClick r:id="rId3"/>
              </a:rPr>
              <a:t>users/bniemann/Public?DSDCRegistrationData-Spotfire</a:t>
            </a:r>
            <a:r>
              <a:rPr lang="en-US" sz="1400" dirty="0" smtClean="0"/>
              <a:t> </a:t>
            </a:r>
            <a:endParaRPr lang="en-US" sz="1400" dirty="0"/>
          </a:p>
        </p:txBody>
      </p:sp>
    </p:spTree>
    <p:extLst>
      <p:ext uri="{BB962C8B-B14F-4D97-AF65-F5344CB8AC3E}">
        <p14:creationId xmlns:p14="http://schemas.microsoft.com/office/powerpoint/2010/main" val="18672176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Now: Highlights</a:t>
            </a:r>
            <a:endParaRPr lang="en-US" dirty="0"/>
          </a:p>
        </p:txBody>
      </p:sp>
      <p:sp>
        <p:nvSpPr>
          <p:cNvPr id="7" name="Content Placeholder 6"/>
          <p:cNvSpPr>
            <a:spLocks noGrp="1"/>
          </p:cNvSpPr>
          <p:nvPr>
            <p:ph idx="1"/>
          </p:nvPr>
        </p:nvSpPr>
        <p:spPr/>
        <p:txBody>
          <a:bodyPr>
            <a:normAutofit fontScale="55000" lnSpcReduction="20000"/>
          </a:bodyPr>
          <a:lstStyle/>
          <a:p>
            <a:r>
              <a:rPr lang="en-US" dirty="0"/>
              <a:t>Federal Identity Management and Cloud Adoption</a:t>
            </a:r>
          </a:p>
          <a:p>
            <a:pPr lvl="1"/>
            <a:r>
              <a:rPr lang="en-US" dirty="0" smtClean="0"/>
              <a:t>Deborah </a:t>
            </a:r>
            <a:r>
              <a:rPr lang="en-US" dirty="0"/>
              <a:t>Gallagher, Office of </a:t>
            </a:r>
            <a:r>
              <a:rPr lang="en-US" dirty="0" err="1"/>
              <a:t>Governmentwide</a:t>
            </a:r>
            <a:r>
              <a:rPr lang="en-US" dirty="0"/>
              <a:t> Policy, GSA</a:t>
            </a:r>
          </a:p>
          <a:p>
            <a:r>
              <a:rPr lang="en-US" dirty="0" smtClean="0"/>
              <a:t>Cloud </a:t>
            </a:r>
            <a:r>
              <a:rPr lang="en-US" dirty="0"/>
              <a:t>Computing – Key Models and Integration Perspectives</a:t>
            </a:r>
          </a:p>
          <a:p>
            <a:pPr lvl="1"/>
            <a:r>
              <a:rPr lang="en-US" dirty="0" smtClean="0"/>
              <a:t>Steve </a:t>
            </a:r>
            <a:r>
              <a:rPr lang="en-US" dirty="0"/>
              <a:t>Woodward, CEO, Cloud Perspectives</a:t>
            </a:r>
          </a:p>
          <a:p>
            <a:r>
              <a:rPr lang="en-US" dirty="0" smtClean="0"/>
              <a:t>Cloud </a:t>
            </a:r>
            <a:r>
              <a:rPr lang="en-US" dirty="0"/>
              <a:t>Computing and SOA Convergence in Your Enterprise</a:t>
            </a:r>
          </a:p>
          <a:p>
            <a:pPr lvl="1"/>
            <a:r>
              <a:rPr lang="en-US" dirty="0" smtClean="0"/>
              <a:t>David </a:t>
            </a:r>
            <a:r>
              <a:rPr lang="en-US" dirty="0"/>
              <a:t>S. Linthicum, Cloud Computing Thought Leader, Executive, Consultant, Author, and </a:t>
            </a:r>
            <a:r>
              <a:rPr lang="en-US" dirty="0" smtClean="0"/>
              <a:t>Speaker</a:t>
            </a:r>
          </a:p>
          <a:p>
            <a:r>
              <a:rPr lang="en-US" dirty="0"/>
              <a:t>Enabling SOA and Cloud through Consistent Semantics</a:t>
            </a:r>
          </a:p>
          <a:p>
            <a:pPr lvl="1"/>
            <a:r>
              <a:rPr lang="en-US" dirty="0" err="1"/>
              <a:t>Denzil</a:t>
            </a:r>
            <a:r>
              <a:rPr lang="en-US" dirty="0"/>
              <a:t> Wasson, Chief Technology Officer, </a:t>
            </a:r>
            <a:r>
              <a:rPr lang="en-US" dirty="0" err="1"/>
              <a:t>Everware</a:t>
            </a:r>
            <a:r>
              <a:rPr lang="en-US" dirty="0"/>
              <a:t>-CBDI</a:t>
            </a:r>
            <a:endParaRPr lang="en-US" dirty="0"/>
          </a:p>
          <a:p>
            <a:r>
              <a:rPr lang="en-US" dirty="0" smtClean="0"/>
              <a:t>Industry </a:t>
            </a:r>
            <a:r>
              <a:rPr lang="en-US" dirty="0"/>
              <a:t>Showcase &amp; Luncheon</a:t>
            </a:r>
          </a:p>
          <a:p>
            <a:pPr lvl="1"/>
            <a:r>
              <a:rPr lang="en-US" dirty="0" smtClean="0"/>
              <a:t>Industry </a:t>
            </a:r>
            <a:r>
              <a:rPr lang="en-US" dirty="0"/>
              <a:t>Lightning Round </a:t>
            </a:r>
            <a:r>
              <a:rPr lang="en-US" dirty="0" smtClean="0"/>
              <a:t>presentations</a:t>
            </a:r>
          </a:p>
          <a:p>
            <a:r>
              <a:rPr lang="en-US" dirty="0"/>
              <a:t>Panel Discussion: NIEM, Open Data and </a:t>
            </a:r>
            <a:r>
              <a:rPr lang="en-US" dirty="0" smtClean="0"/>
              <a:t>SOA</a:t>
            </a:r>
          </a:p>
          <a:p>
            <a:pPr lvl="1"/>
            <a:r>
              <a:rPr lang="en-US" dirty="0"/>
              <a:t>Moderated by Michael Howell, ISE Deputy Program Manager</a:t>
            </a:r>
            <a:endParaRPr lang="en-US" dirty="0"/>
          </a:p>
          <a:p>
            <a:r>
              <a:rPr lang="en-US" dirty="0" smtClean="0"/>
              <a:t>NIST Cloud </a:t>
            </a:r>
            <a:r>
              <a:rPr lang="en-US" dirty="0"/>
              <a:t>Computing and Big Data Forum</a:t>
            </a:r>
          </a:p>
          <a:p>
            <a:pPr lvl="1"/>
            <a:r>
              <a:rPr lang="en-US" dirty="0" smtClean="0"/>
              <a:t>Michaela </a:t>
            </a:r>
            <a:r>
              <a:rPr lang="en-US" dirty="0" err="1"/>
              <a:t>Iorga</a:t>
            </a:r>
            <a:r>
              <a:rPr lang="en-US" dirty="0"/>
              <a:t>, Ph.D., Senior Security Technical Lead for Cloud Computing</a:t>
            </a:r>
          </a:p>
          <a:p>
            <a:r>
              <a:rPr lang="en-US" dirty="0" smtClean="0"/>
              <a:t>Semantic </a:t>
            </a:r>
            <a:r>
              <a:rPr lang="en-US" dirty="0"/>
              <a:t>Medline - A use case/pilot presentation</a:t>
            </a:r>
          </a:p>
          <a:p>
            <a:pPr lvl="1"/>
            <a:r>
              <a:rPr lang="en-US" dirty="0" smtClean="0"/>
              <a:t>Tim </a:t>
            </a:r>
            <a:r>
              <a:rPr lang="en-US" dirty="0"/>
              <a:t>White, </a:t>
            </a:r>
            <a:r>
              <a:rPr lang="en-US" dirty="0" err="1"/>
              <a:t>YarcData</a:t>
            </a:r>
            <a:endParaRPr lang="en-US" dirty="0"/>
          </a:p>
        </p:txBody>
      </p:sp>
      <p:sp>
        <p:nvSpPr>
          <p:cNvPr id="3" name="Slide Number Placeholder 2"/>
          <p:cNvSpPr>
            <a:spLocks noGrp="1"/>
          </p:cNvSpPr>
          <p:nvPr>
            <p:ph type="sldNum" sz="quarter" idx="12"/>
          </p:nvPr>
        </p:nvSpPr>
        <p:spPr/>
        <p:txBody>
          <a:bodyPr/>
          <a:lstStyle/>
          <a:p>
            <a:fld id="{48084A9F-06DF-456C-BE1F-D25F3EBCC579}" type="slidenum">
              <a:rPr lang="en-US" smtClean="0"/>
              <a:pPr/>
              <a:t>6</a:t>
            </a:fld>
            <a:endParaRPr lang="en-US"/>
          </a:p>
        </p:txBody>
      </p:sp>
      <p:sp>
        <p:nvSpPr>
          <p:cNvPr id="4" name="TextBox 3"/>
          <p:cNvSpPr txBox="1"/>
          <p:nvPr/>
        </p:nvSpPr>
        <p:spPr>
          <a:xfrm>
            <a:off x="505823" y="6148873"/>
            <a:ext cx="8132354" cy="338554"/>
          </a:xfrm>
          <a:prstGeom prst="rect">
            <a:avLst/>
          </a:prstGeom>
          <a:noFill/>
        </p:spPr>
        <p:txBody>
          <a:bodyPr wrap="none" rtlCol="0">
            <a:spAutoFit/>
          </a:bodyPr>
          <a:lstStyle/>
          <a:p>
            <a:r>
              <a:rPr lang="en-US" sz="1600" dirty="0" smtClean="0">
                <a:hlinkClick r:id="rId2"/>
              </a:rPr>
              <a:t>http://datacommunitydc.org/blog/2013/08/cloud-soa-semantics-and-data-science-conference/</a:t>
            </a:r>
            <a:endParaRPr lang="en-US" sz="1600" dirty="0"/>
          </a:p>
        </p:txBody>
      </p:sp>
    </p:spTree>
    <p:extLst>
      <p:ext uri="{BB962C8B-B14F-4D97-AF65-F5344CB8AC3E}">
        <p14:creationId xmlns:p14="http://schemas.microsoft.com/office/powerpoint/2010/main" val="10240253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Now: Highlights</a:t>
            </a:r>
          </a:p>
        </p:txBody>
      </p:sp>
      <p:sp>
        <p:nvSpPr>
          <p:cNvPr id="3" name="Content Placeholder 2"/>
          <p:cNvSpPr>
            <a:spLocks noGrp="1"/>
          </p:cNvSpPr>
          <p:nvPr>
            <p:ph idx="1"/>
          </p:nvPr>
        </p:nvSpPr>
        <p:spPr/>
        <p:txBody>
          <a:bodyPr>
            <a:normAutofit fontScale="55000" lnSpcReduction="20000"/>
          </a:bodyPr>
          <a:lstStyle/>
          <a:p>
            <a:r>
              <a:rPr lang="en-US" dirty="0"/>
              <a:t>Moving Semantics Into the Mainstream</a:t>
            </a:r>
          </a:p>
          <a:p>
            <a:pPr lvl="1"/>
            <a:r>
              <a:rPr lang="en-US" dirty="0" smtClean="0"/>
              <a:t>Dennis </a:t>
            </a:r>
            <a:r>
              <a:rPr lang="en-US" dirty="0"/>
              <a:t>Wisnosky, </a:t>
            </a:r>
            <a:r>
              <a:rPr lang="en-US" dirty="0" err="1"/>
              <a:t>Wizdom</a:t>
            </a:r>
            <a:r>
              <a:rPr lang="en-US" dirty="0"/>
              <a:t> Systems, Former DoD Business Mission Area CTO, member of the Enterprise Data Management Council</a:t>
            </a:r>
          </a:p>
          <a:p>
            <a:r>
              <a:rPr lang="en-US" dirty="0" smtClean="0"/>
              <a:t>Harnessing </a:t>
            </a:r>
            <a:r>
              <a:rPr lang="en-US" dirty="0"/>
              <a:t>the Forces of Disruptive Innovation</a:t>
            </a:r>
          </a:p>
          <a:p>
            <a:pPr lvl="1"/>
            <a:r>
              <a:rPr lang="en-US" dirty="0" smtClean="0"/>
              <a:t>Melvin </a:t>
            </a:r>
            <a:r>
              <a:rPr lang="en-US" dirty="0"/>
              <a:t>Greer, Sr. Fellow and Chief Strategist, SOA / Cloud Computing, Lockheed Martin</a:t>
            </a:r>
          </a:p>
          <a:p>
            <a:r>
              <a:rPr lang="en-US" dirty="0" smtClean="0"/>
              <a:t>Semantics </a:t>
            </a:r>
            <a:r>
              <a:rPr lang="en-US" dirty="0"/>
              <a:t>in the Mainstream – Real cases of semantic technology applied to mission/business transformation needs</a:t>
            </a:r>
          </a:p>
          <a:p>
            <a:pPr lvl="1"/>
            <a:r>
              <a:rPr lang="en-US" dirty="0" smtClean="0"/>
              <a:t>Department </a:t>
            </a:r>
            <a:r>
              <a:rPr lang="en-US" dirty="0"/>
              <a:t>of Veterans Affairs Process Modeling and Design Center (PMDC) – Semantically rich process models for SOA solution design.</a:t>
            </a:r>
          </a:p>
          <a:p>
            <a:pPr lvl="2"/>
            <a:r>
              <a:rPr lang="en-US" dirty="0" smtClean="0"/>
              <a:t>Randy </a:t>
            </a:r>
            <a:r>
              <a:rPr lang="en-US" dirty="0"/>
              <a:t>Coleman, </a:t>
            </a:r>
            <a:r>
              <a:rPr lang="en-US" dirty="0" err="1"/>
              <a:t>Wizdom</a:t>
            </a:r>
            <a:r>
              <a:rPr lang="en-US" dirty="0"/>
              <a:t> Systems, Inc.</a:t>
            </a:r>
          </a:p>
          <a:p>
            <a:pPr lvl="1"/>
            <a:r>
              <a:rPr lang="en-US" dirty="0" smtClean="0"/>
              <a:t>Services </a:t>
            </a:r>
            <a:r>
              <a:rPr lang="en-US" dirty="0"/>
              <a:t>Modeling Using BPMN 2.0 – It’s Not Just Boxes and Arrows Anymore!</a:t>
            </a:r>
          </a:p>
          <a:p>
            <a:pPr lvl="2"/>
            <a:r>
              <a:rPr lang="en-US" dirty="0" smtClean="0"/>
              <a:t>Lloyd </a:t>
            </a:r>
            <a:r>
              <a:rPr lang="en-US" dirty="0"/>
              <a:t>Dugan, BPMN4SCA</a:t>
            </a:r>
          </a:p>
          <a:p>
            <a:pPr lvl="1"/>
            <a:r>
              <a:rPr lang="en-US" dirty="0" smtClean="0"/>
              <a:t>Semantic </a:t>
            </a:r>
            <a:r>
              <a:rPr lang="en-US" dirty="0"/>
              <a:t>BPMN: BPMN-2.0 Ontology-Based Query Engine</a:t>
            </a:r>
          </a:p>
          <a:p>
            <a:pPr lvl="2"/>
            <a:r>
              <a:rPr lang="en-US" dirty="0" smtClean="0"/>
              <a:t>Mohamed </a:t>
            </a:r>
            <a:r>
              <a:rPr lang="en-US" dirty="0" err="1"/>
              <a:t>Keshk</a:t>
            </a:r>
            <a:r>
              <a:rPr lang="en-US" dirty="0"/>
              <a:t>, Semantic BPMN</a:t>
            </a:r>
          </a:p>
          <a:p>
            <a:pPr lvl="1"/>
            <a:r>
              <a:rPr lang="en-US" dirty="0" smtClean="0"/>
              <a:t>Pulling </a:t>
            </a:r>
            <a:r>
              <a:rPr lang="en-US" dirty="0"/>
              <a:t>together process models, data and standards ontologies into agile and lightweight Semantic </a:t>
            </a:r>
            <a:r>
              <a:rPr lang="en-US" dirty="0" smtClean="0"/>
              <a:t>Architecture </a:t>
            </a:r>
            <a:r>
              <a:rPr lang="en-US" dirty="0"/>
              <a:t>Knowledge</a:t>
            </a:r>
          </a:p>
          <a:p>
            <a:pPr lvl="2"/>
            <a:r>
              <a:rPr lang="en-US" dirty="0" smtClean="0"/>
              <a:t>Jim </a:t>
            </a:r>
            <a:r>
              <a:rPr lang="en-US" dirty="0" err="1"/>
              <a:t>Kindrick</a:t>
            </a:r>
            <a:r>
              <a:rPr lang="en-US" dirty="0"/>
              <a:t>, Jacobs Technology/ISG</a:t>
            </a:r>
          </a:p>
          <a:p>
            <a:r>
              <a:rPr lang="en-US" dirty="0" smtClean="0"/>
              <a:t>Closing </a:t>
            </a:r>
            <a:r>
              <a:rPr lang="en-US" dirty="0"/>
              <a:t>Remarks</a:t>
            </a:r>
          </a:p>
        </p:txBody>
      </p:sp>
      <p:sp>
        <p:nvSpPr>
          <p:cNvPr id="4" name="Slide Number Placeholder 3"/>
          <p:cNvSpPr>
            <a:spLocks noGrp="1"/>
          </p:cNvSpPr>
          <p:nvPr>
            <p:ph type="sldNum" sz="quarter" idx="12"/>
          </p:nvPr>
        </p:nvSpPr>
        <p:spPr/>
        <p:txBody>
          <a:bodyPr/>
          <a:lstStyle/>
          <a:p>
            <a:fld id="{48084A9F-06DF-456C-BE1F-D25F3EBCC579}" type="slidenum">
              <a:rPr lang="en-US" smtClean="0"/>
              <a:t>7</a:t>
            </a:fld>
            <a:endParaRPr lang="en-US"/>
          </a:p>
        </p:txBody>
      </p:sp>
      <p:sp>
        <p:nvSpPr>
          <p:cNvPr id="5" name="TextBox 4"/>
          <p:cNvSpPr txBox="1"/>
          <p:nvPr/>
        </p:nvSpPr>
        <p:spPr>
          <a:xfrm>
            <a:off x="533400" y="6120384"/>
            <a:ext cx="8132354" cy="338554"/>
          </a:xfrm>
          <a:prstGeom prst="rect">
            <a:avLst/>
          </a:prstGeom>
          <a:noFill/>
        </p:spPr>
        <p:txBody>
          <a:bodyPr wrap="none" rtlCol="0">
            <a:spAutoFit/>
          </a:bodyPr>
          <a:lstStyle/>
          <a:p>
            <a:r>
              <a:rPr lang="en-US" sz="1600" dirty="0">
                <a:hlinkClick r:id="rId2"/>
              </a:rPr>
              <a:t>http://datacommunitydc.org/blog/2013/08/cloud-soa-semantics-and-data-science-conference</a:t>
            </a:r>
            <a:r>
              <a:rPr lang="en-US" sz="1600" dirty="0" smtClean="0">
                <a:hlinkClick r:id="rId2"/>
              </a:rPr>
              <a:t>/</a:t>
            </a:r>
            <a:endParaRPr lang="en-US" sz="1600" dirty="0"/>
          </a:p>
        </p:txBody>
      </p:sp>
    </p:spTree>
    <p:extLst>
      <p:ext uri="{BB962C8B-B14F-4D97-AF65-F5344CB8AC3E}">
        <p14:creationId xmlns:p14="http://schemas.microsoft.com/office/powerpoint/2010/main" val="34318403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Logistics</a:t>
            </a:r>
            <a:endParaRPr lang="en-US" dirty="0"/>
          </a:p>
        </p:txBody>
      </p:sp>
      <p:sp>
        <p:nvSpPr>
          <p:cNvPr id="4" name="Slide Number Placeholder 3"/>
          <p:cNvSpPr>
            <a:spLocks noGrp="1"/>
          </p:cNvSpPr>
          <p:nvPr>
            <p:ph type="sldNum" sz="quarter" idx="12"/>
          </p:nvPr>
        </p:nvSpPr>
        <p:spPr/>
        <p:txBody>
          <a:bodyPr/>
          <a:lstStyle/>
          <a:p>
            <a:fld id="{48084A9F-06DF-456C-BE1F-D25F3EBCC579}" type="slidenum">
              <a:rPr lang="en-US" smtClean="0"/>
              <a:t>8</a:t>
            </a:fld>
            <a:endParaRPr lang="en-US"/>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52600" y="1371600"/>
            <a:ext cx="5657453" cy="4525963"/>
          </a:xfrm>
          <a:solidFill>
            <a:schemeClr val="accent1"/>
          </a:solidFill>
        </p:spPr>
      </p:pic>
    </p:spTree>
    <p:extLst>
      <p:ext uri="{BB962C8B-B14F-4D97-AF65-F5344CB8AC3E}">
        <p14:creationId xmlns:p14="http://schemas.microsoft.com/office/powerpoint/2010/main" val="134075134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19.xml.rels><?xml version="1.0" encoding="UTF-8" standalone="yes"?>
<Relationships xmlns="http://schemas.openxmlformats.org/package/2006/relationships"><Relationship Id="rId1" Type="http://schemas.openxmlformats.org/officeDocument/2006/relationships/customXmlProps" Target="itemProps1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20.xml.rels><?xml version="1.0" encoding="UTF-8" standalone="yes"?>
<Relationships xmlns="http://schemas.openxmlformats.org/package/2006/relationships"><Relationship Id="rId1" Type="http://schemas.openxmlformats.org/officeDocument/2006/relationships/customXmlProps" Target="itemProps20.xml"/></Relationships>
</file>

<file path=customXml/_rels/item21.xml.rels><?xml version="1.0" encoding="UTF-8" standalone="yes"?>
<Relationships xmlns="http://schemas.openxmlformats.org/package/2006/relationships"><Relationship Id="rId1" Type="http://schemas.openxmlformats.org/officeDocument/2006/relationships/customXmlProps" Target="itemProps21.xml"/></Relationships>
</file>

<file path=customXml/_rels/item22.xml.rels><?xml version="1.0" encoding="UTF-8" standalone="yes"?>
<Relationships xmlns="http://schemas.openxmlformats.org/package/2006/relationships"><Relationship Id="rId1" Type="http://schemas.openxmlformats.org/officeDocument/2006/relationships/customXmlProps" Target="itemProps22.xml"/></Relationships>
</file>

<file path=customXml/_rels/item23.xml.rels><?xml version="1.0" encoding="UTF-8" standalone="yes"?>
<Relationships xmlns="http://schemas.openxmlformats.org/package/2006/relationships"><Relationship Id="rId1" Type="http://schemas.openxmlformats.org/officeDocument/2006/relationships/customXmlProps" Target="itemProps23.xml"/></Relationships>
</file>

<file path=customXml/_rels/item24.xml.rels><?xml version="1.0" encoding="UTF-8" standalone="yes"?>
<Relationships xmlns="http://schemas.openxmlformats.org/package/2006/relationships"><Relationship Id="rId1" Type="http://schemas.openxmlformats.org/officeDocument/2006/relationships/customXmlProps" Target="itemProps24.xml"/></Relationships>
</file>

<file path=customXml/_rels/item25.xml.rels><?xml version="1.0" encoding="UTF-8" standalone="yes"?>
<Relationships xmlns="http://schemas.openxmlformats.org/package/2006/relationships"><Relationship Id="rId1" Type="http://schemas.openxmlformats.org/officeDocument/2006/relationships/customXmlProps" Target="itemProps25.xml"/></Relationships>
</file>

<file path=customXml/_rels/item26.xml.rels><?xml version="1.0" encoding="UTF-8" standalone="yes"?>
<Relationships xmlns="http://schemas.openxmlformats.org/package/2006/relationships"><Relationship Id="rId1" Type="http://schemas.openxmlformats.org/officeDocument/2006/relationships/customXmlProps" Target="itemProps26.xml"/></Relationships>
</file>

<file path=customXml/_rels/item27.xml.rels><?xml version="1.0" encoding="UTF-8" standalone="yes"?>
<Relationships xmlns="http://schemas.openxmlformats.org/package/2006/relationships"><Relationship Id="rId1" Type="http://schemas.openxmlformats.org/officeDocument/2006/relationships/customXmlProps" Target="itemProps27.xml"/></Relationships>
</file>

<file path=customXml/_rels/item28.xml.rels><?xml version="1.0" encoding="UTF-8" standalone="yes"?>
<Relationships xmlns="http://schemas.openxmlformats.org/package/2006/relationships"><Relationship Id="rId1" Type="http://schemas.openxmlformats.org/officeDocument/2006/relationships/customXmlProps" Target="itemProps28.xml"/></Relationships>
</file>

<file path=customXml/_rels/item29.xml.rels><?xml version="1.0" encoding="UTF-8" standalone="yes"?>
<Relationships xmlns="http://schemas.openxmlformats.org/package/2006/relationships"><Relationship Id="rId1" Type="http://schemas.openxmlformats.org/officeDocument/2006/relationships/customXmlProps" Target="itemProps29.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30.xml.rels><?xml version="1.0" encoding="UTF-8" standalone="yes"?>
<Relationships xmlns="http://schemas.openxmlformats.org/package/2006/relationships"><Relationship Id="rId1" Type="http://schemas.openxmlformats.org/officeDocument/2006/relationships/customXmlProps" Target="itemProps30.xml"/></Relationships>
</file>

<file path=customXml/_rels/item31.xml.rels><?xml version="1.0" encoding="UTF-8" standalone="yes"?>
<Relationships xmlns="http://schemas.openxmlformats.org/package/2006/relationships"><Relationship Id="rId1" Type="http://schemas.openxmlformats.org/officeDocument/2006/relationships/customXmlProps" Target="itemProps31.xml"/></Relationships>
</file>

<file path=customXml/_rels/item32.xml.rels><?xml version="1.0" encoding="UTF-8" standalone="yes"?>
<Relationships xmlns="http://schemas.openxmlformats.org/package/2006/relationships"><Relationship Id="rId1" Type="http://schemas.openxmlformats.org/officeDocument/2006/relationships/customXmlProps" Target="itemProps32.xml"/></Relationships>
</file>

<file path=customXml/_rels/item33.xml.rels><?xml version="1.0" encoding="UTF-8" standalone="yes"?>
<Relationships xmlns="http://schemas.openxmlformats.org/package/2006/relationships"><Relationship Id="rId1" Type="http://schemas.openxmlformats.org/officeDocument/2006/relationships/customXmlProps" Target="itemProps33.xml"/></Relationships>
</file>

<file path=customXml/_rels/item34.xml.rels><?xml version="1.0" encoding="UTF-8" standalone="yes"?>
<Relationships xmlns="http://schemas.openxmlformats.org/package/2006/relationships"><Relationship Id="rId1" Type="http://schemas.openxmlformats.org/officeDocument/2006/relationships/customXmlProps" Target="itemProps34.xml"/></Relationships>
</file>

<file path=customXml/_rels/item35.xml.rels><?xml version="1.0" encoding="UTF-8" standalone="yes"?>
<Relationships xmlns="http://schemas.openxmlformats.org/package/2006/relationships"><Relationship Id="rId1" Type="http://schemas.openxmlformats.org/officeDocument/2006/relationships/customXmlProps" Target="itemProps35.xml"/></Relationships>
</file>

<file path=customXml/_rels/item36.xml.rels><?xml version="1.0" encoding="UTF-8" standalone="yes"?>
<Relationships xmlns="http://schemas.openxmlformats.org/package/2006/relationships"><Relationship Id="rId1" Type="http://schemas.openxmlformats.org/officeDocument/2006/relationships/customXmlProps" Target="itemProps36.xml"/></Relationships>
</file>

<file path=customXml/_rels/item37.xml.rels><?xml version="1.0" encoding="UTF-8" standalone="yes"?>
<Relationships xmlns="http://schemas.openxmlformats.org/package/2006/relationships"><Relationship Id="rId1" Type="http://schemas.openxmlformats.org/officeDocument/2006/relationships/customXmlProps" Target="itemProps37.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EsriMapsInfo xmlns="ESRI.ArcGIS.Mapping.OfficeIntegration.PowerPointInfo">
  <Version>Version1</Version>
  <RequiresSignIn>False</RequiresSignIn>
</EsriMapsInfo>
</file>

<file path=customXml/item10.xml><?xml version="1.0" encoding="utf-8"?>
<EsriMapsInfo xmlns="ESRI.ArcGIS.Mapping.OfficeIntegration.PowerPointInfo">
  <Version>Version1</Version>
  <RequiresSignIn>False</RequiresSignIn>
</EsriMapsInfo>
</file>

<file path=customXml/item11.xml><?xml version="1.0" encoding="utf-8"?>
<EsriMapsInfo xmlns="ESRI.ArcGIS.Mapping.OfficeIntegration.PowerPointInfo">
  <Version>Version1</Version>
  <RequiresSignIn>False</RequiresSignIn>
</EsriMapsInfo>
</file>

<file path=customXml/item12.xml><?xml version="1.0" encoding="utf-8"?>
<EsriMapsInfo xmlns="ESRI.ArcGIS.Mapping.OfficeIntegration.PowerPointInfo">
  <Version>Version1</Version>
  <RequiresSignIn>False</RequiresSignIn>
</EsriMapsInfo>
</file>

<file path=customXml/item13.xml><?xml version="1.0" encoding="utf-8"?>
<EsriMapsInfo xmlns="ESRI.ArcGIS.Mapping.OfficeIntegration.PowerPointInfo">
  <Version>Version1</Version>
  <RequiresSignIn>False</RequiresSignIn>
</EsriMapsInfo>
</file>

<file path=customXml/item14.xml><?xml version="1.0" encoding="utf-8"?>
<EsriMapsInfo xmlns="ESRI.ArcGIS.Mapping.OfficeIntegration.PowerPointInfo">
  <Version>Version1</Version>
  <RequiresSignIn>False</RequiresSignIn>
</EsriMapsInfo>
</file>

<file path=customXml/item15.xml><?xml version="1.0" encoding="utf-8"?>
<EsriMapsInfo xmlns="ESRI.ArcGIS.Mapping.OfficeIntegration.PowerPointInfo">
  <Version>Version1</Version>
  <RequiresSignIn>False</RequiresSignIn>
</EsriMapsInfo>
</file>

<file path=customXml/item16.xml><?xml version="1.0" encoding="utf-8"?>
<EsriMapsInfo xmlns="ESRI.ArcGIS.Mapping.OfficeIntegration.PowerPointInfo">
  <Version>Version1</Version>
  <RequiresSignIn>False</RequiresSignIn>
</EsriMapsInfo>
</file>

<file path=customXml/item17.xml><?xml version="1.0" encoding="utf-8"?>
<EsriMapsInfo xmlns="ESRI.ArcGIS.Mapping.OfficeIntegration.PowerPointInfo">
  <Version>Version1</Version>
  <RequiresSignIn>False</RequiresSignIn>
</EsriMapsInfo>
</file>

<file path=customXml/item18.xml><?xml version="1.0" encoding="utf-8"?>
<EsriMapsInfo xmlns="ESRI.ArcGIS.Mapping.OfficeIntegration.PowerPointInfo">
  <Version>Version1</Version>
  <RequiresSignIn>False</RequiresSignIn>
</EsriMapsInfo>
</file>

<file path=customXml/item19.xml><?xml version="1.0" encoding="utf-8"?>
<EsriMapsInfo xmlns="ESRI.ArcGIS.Mapping.OfficeIntegration.PowerPointInfo">
  <Version>Version1</Version>
  <RequiresSignIn>False</RequiresSignIn>
</EsriMapsInfo>
</file>

<file path=customXml/item2.xml><?xml version="1.0" encoding="utf-8"?>
<EsriMapsInfo xmlns="ESRI.ArcGIS.Mapping.OfficeIntegration.PowerPointInfo">
  <Version>Version1</Version>
  <RequiresSignIn>False</RequiresSignIn>
</EsriMapsInfo>
</file>

<file path=customXml/item20.xml><?xml version="1.0" encoding="utf-8"?>
<EsriMapsInfo xmlns="ESRI.ArcGIS.Mapping.OfficeIntegration.PowerPointInfo">
  <Version>Version1</Version>
  <RequiresSignIn>False</RequiresSignIn>
</EsriMapsInfo>
</file>

<file path=customXml/item21.xml><?xml version="1.0" encoding="utf-8"?>
<EsriMapsInfo xmlns="ESRI.ArcGIS.Mapping.OfficeIntegration.PowerPointInfo">
  <Version>Version1</Version>
  <RequiresSignIn>False</RequiresSignIn>
</EsriMapsInfo>
</file>

<file path=customXml/item22.xml><?xml version="1.0" encoding="utf-8"?>
<EsriMapsInfo xmlns="ESRI.ArcGIS.Mapping.OfficeIntegration.PowerPointInfo">
  <Version>Version1</Version>
  <RequiresSignIn>False</RequiresSignIn>
</EsriMapsInfo>
</file>

<file path=customXml/item23.xml><?xml version="1.0" encoding="utf-8"?>
<EsriMapsInfo xmlns="ESRI.ArcGIS.Mapping.OfficeIntegration.PowerPointInfo">
  <Version>Version1</Version>
  <RequiresSignIn>False</RequiresSignIn>
</EsriMapsInfo>
</file>

<file path=customXml/item24.xml><?xml version="1.0" encoding="utf-8"?>
<EsriMapsInfo xmlns="ESRI.ArcGIS.Mapping.OfficeIntegration.PowerPointInfo">
  <Version>Version1</Version>
  <RequiresSignIn>False</RequiresSignIn>
</EsriMapsInfo>
</file>

<file path=customXml/item25.xml><?xml version="1.0" encoding="utf-8"?>
<EsriMapsInfo xmlns="ESRI.ArcGIS.Mapping.OfficeIntegration.PowerPointInfo">
  <Version>Version1</Version>
  <RequiresSignIn>False</RequiresSignIn>
</EsriMapsInfo>
</file>

<file path=customXml/item26.xml><?xml version="1.0" encoding="utf-8"?>
<EsriMapsInfo xmlns="ESRI.ArcGIS.Mapping.OfficeIntegration.PowerPointInfo">
  <Version>Version1</Version>
  <RequiresSignIn>False</RequiresSignIn>
</EsriMapsInfo>
</file>

<file path=customXml/item27.xml><?xml version="1.0" encoding="utf-8"?>
<EsriMapsInfo xmlns="ESRI.ArcGIS.Mapping.OfficeIntegration.PowerPointInfo">
  <Version>Version1</Version>
  <RequiresSignIn>False</RequiresSignIn>
</EsriMapsInfo>
</file>

<file path=customXml/item28.xml><?xml version="1.0" encoding="utf-8"?>
<EsriMapsInfo xmlns="ESRI.ArcGIS.Mapping.OfficeIntegration.PowerPointInfo">
  <Version>Version1</Version>
  <RequiresSignIn>False</RequiresSignIn>
</EsriMapsInfo>
</file>

<file path=customXml/item29.xml><?xml version="1.0" encoding="utf-8"?>
<EsriMapsInfo xmlns="ESRI.ArcGIS.Mapping.OfficeIntegration.PowerPointInfo">
  <Version>Version1</Version>
  <RequiresSignIn>False</RequiresSignIn>
</EsriMapsInfo>
</file>

<file path=customXml/item3.xml><?xml version="1.0" encoding="utf-8"?>
<EsriMapsInfo xmlns="ESRI.ArcGIS.Mapping.OfficeIntegration.PowerPointInfo">
  <Version>Version1</Version>
  <RequiresSignIn>False</RequiresSignIn>
</EsriMapsInfo>
</file>

<file path=customXml/item30.xml><?xml version="1.0" encoding="utf-8"?>
<EsriMapsInfo xmlns="ESRI.ArcGIS.Mapping.OfficeIntegration.PowerPointInfo">
  <Version>Version1</Version>
  <RequiresSignIn>False</RequiresSignIn>
</EsriMapsInfo>
</file>

<file path=customXml/item31.xml><?xml version="1.0" encoding="utf-8"?>
<EsriMapsInfo xmlns="ESRI.ArcGIS.Mapping.OfficeIntegration.PowerPointInfo">
  <Version>Version1</Version>
  <RequiresSignIn>False</RequiresSignIn>
</EsriMapsInfo>
</file>

<file path=customXml/item32.xml><?xml version="1.0" encoding="utf-8"?>
<EsriMapsInfo xmlns="ESRI.ArcGIS.Mapping.OfficeIntegration.PowerPointInfo">
  <Version>Version1</Version>
  <RequiresSignIn>False</RequiresSignIn>
</EsriMapsInfo>
</file>

<file path=customXml/item33.xml><?xml version="1.0" encoding="utf-8"?>
<EsriMapsInfo xmlns="ESRI.ArcGIS.Mapping.OfficeIntegration.PowerPointInfo">
  <Version>Version1</Version>
  <RequiresSignIn>False</RequiresSignIn>
</EsriMapsInfo>
</file>

<file path=customXml/item34.xml><?xml version="1.0" encoding="utf-8"?>
<EsriMapsInfo xmlns="ESRI.ArcGIS.Mapping.OfficeIntegration.PowerPointInfo">
  <Version>Version1</Version>
  <RequiresSignIn>False</RequiresSignIn>
</EsriMapsInfo>
</file>

<file path=customXml/item35.xml><?xml version="1.0" encoding="utf-8"?>
<EsriMapsInfo xmlns="ESRI.ArcGIS.Mapping.OfficeIntegration.PowerPointInfo">
  <Version>Version1</Version>
  <RequiresSignIn>False</RequiresSignIn>
</EsriMapsInfo>
</file>

<file path=customXml/item36.xml><?xml version="1.0" encoding="utf-8"?>
<EsriMapsInfo xmlns="ESRI.ArcGIS.Mapping.OfficeIntegration.PowerPointInfo">
  <Version>Version1</Version>
  <RequiresSignIn>False</RequiresSignIn>
</EsriMapsInfo>
</file>

<file path=customXml/item37.xml><?xml version="1.0" encoding="utf-8"?>
<EsriMapsInfo xmlns="ESRI.ArcGIS.Mapping.OfficeIntegration.PowerPointInfo">
  <Version>Version1</Version>
  <RequiresSignIn>False</RequiresSignIn>
</EsriMapsInfo>
</file>

<file path=customXml/item4.xml><?xml version="1.0" encoding="utf-8"?>
<EsriMapsInfo xmlns="ESRI.ArcGIS.Mapping.OfficeIntegration.PowerPointInfo">
  <Version>Version1</Version>
  <RequiresSignIn>False</RequiresSignIn>
</EsriMapsInfo>
</file>

<file path=customXml/item5.xml><?xml version="1.0" encoding="utf-8"?>
<EsriMapsInfo xmlns="ESRI.ArcGIS.Mapping.OfficeIntegration.PowerPointInfo">
  <Version>Version1</Version>
  <RequiresSignIn>False</RequiresSignIn>
</EsriMapsInfo>
</file>

<file path=customXml/item6.xml><?xml version="1.0" encoding="utf-8"?>
<EsriMapsInfo xmlns="ESRI.ArcGIS.Mapping.OfficeIntegration.PowerPointInfo">
  <Version>Version1</Version>
  <RequiresSignIn>False</RequiresSignIn>
</EsriMapsInfo>
</file>

<file path=customXml/item7.xml><?xml version="1.0" encoding="utf-8"?>
<EsriMapsInfo xmlns="ESRI.ArcGIS.Mapping.OfficeIntegration.PowerPointInfo">
  <Version>Version1</Version>
  <RequiresSignIn>False</RequiresSignIn>
</EsriMapsInfo>
</file>

<file path=customXml/item8.xml><?xml version="1.0" encoding="utf-8"?>
<EsriMapsInfo xmlns="ESRI.ArcGIS.Mapping.OfficeIntegration.PowerPointInfo">
  <Version>Version1</Version>
  <RequiresSignIn>False</RequiresSignIn>
</EsriMapsInfo>
</file>

<file path=customXml/item9.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BF6CDB7C-E685-4FFC-9DEA-08E9EC9E006E}">
  <ds:schemaRefs>
    <ds:schemaRef ds:uri="ESRI.ArcGIS.Mapping.OfficeIntegration.PowerPointInfo"/>
  </ds:schemaRefs>
</ds:datastoreItem>
</file>

<file path=customXml/itemProps10.xml><?xml version="1.0" encoding="utf-8"?>
<ds:datastoreItem xmlns:ds="http://schemas.openxmlformats.org/officeDocument/2006/customXml" ds:itemID="{2AB9B0C4-355B-4324-9622-4DF87F2A6665}">
  <ds:schemaRefs>
    <ds:schemaRef ds:uri="ESRI.ArcGIS.Mapping.OfficeIntegration.PowerPointInfo"/>
  </ds:schemaRefs>
</ds:datastoreItem>
</file>

<file path=customXml/itemProps11.xml><?xml version="1.0" encoding="utf-8"?>
<ds:datastoreItem xmlns:ds="http://schemas.openxmlformats.org/officeDocument/2006/customXml" ds:itemID="{F9839739-9357-4614-B027-D9D52A247114}">
  <ds:schemaRefs>
    <ds:schemaRef ds:uri="ESRI.ArcGIS.Mapping.OfficeIntegration.PowerPointInfo"/>
  </ds:schemaRefs>
</ds:datastoreItem>
</file>

<file path=customXml/itemProps12.xml><?xml version="1.0" encoding="utf-8"?>
<ds:datastoreItem xmlns:ds="http://schemas.openxmlformats.org/officeDocument/2006/customXml" ds:itemID="{0F0BCA1B-AC30-4995-BEB9-2232F5C398D0}">
  <ds:schemaRefs>
    <ds:schemaRef ds:uri="ESRI.ArcGIS.Mapping.OfficeIntegration.PowerPointInfo"/>
  </ds:schemaRefs>
</ds:datastoreItem>
</file>

<file path=customXml/itemProps13.xml><?xml version="1.0" encoding="utf-8"?>
<ds:datastoreItem xmlns:ds="http://schemas.openxmlformats.org/officeDocument/2006/customXml" ds:itemID="{FD1A2F74-9DD6-4BA4-8CFE-5F22C1FDE4C5}">
  <ds:schemaRefs>
    <ds:schemaRef ds:uri="ESRI.ArcGIS.Mapping.OfficeIntegration.PowerPointInfo"/>
  </ds:schemaRefs>
</ds:datastoreItem>
</file>

<file path=customXml/itemProps14.xml><?xml version="1.0" encoding="utf-8"?>
<ds:datastoreItem xmlns:ds="http://schemas.openxmlformats.org/officeDocument/2006/customXml" ds:itemID="{361C3465-0B69-4553-9E72-0C3593612B78}">
  <ds:schemaRefs>
    <ds:schemaRef ds:uri="ESRI.ArcGIS.Mapping.OfficeIntegration.PowerPointInfo"/>
  </ds:schemaRefs>
</ds:datastoreItem>
</file>

<file path=customXml/itemProps15.xml><?xml version="1.0" encoding="utf-8"?>
<ds:datastoreItem xmlns:ds="http://schemas.openxmlformats.org/officeDocument/2006/customXml" ds:itemID="{494BC36F-A3E2-4594-B254-A014910B5504}">
  <ds:schemaRefs>
    <ds:schemaRef ds:uri="ESRI.ArcGIS.Mapping.OfficeIntegration.PowerPointInfo"/>
  </ds:schemaRefs>
</ds:datastoreItem>
</file>

<file path=customXml/itemProps16.xml><?xml version="1.0" encoding="utf-8"?>
<ds:datastoreItem xmlns:ds="http://schemas.openxmlformats.org/officeDocument/2006/customXml" ds:itemID="{74E1CB4C-FEE3-4EF4-BDB4-28907E26DA58}">
  <ds:schemaRefs>
    <ds:schemaRef ds:uri="ESRI.ArcGIS.Mapping.OfficeIntegration.PowerPointInfo"/>
  </ds:schemaRefs>
</ds:datastoreItem>
</file>

<file path=customXml/itemProps17.xml><?xml version="1.0" encoding="utf-8"?>
<ds:datastoreItem xmlns:ds="http://schemas.openxmlformats.org/officeDocument/2006/customXml" ds:itemID="{663EB359-3909-410C-B953-8574D00E69EF}">
  <ds:schemaRefs>
    <ds:schemaRef ds:uri="ESRI.ArcGIS.Mapping.OfficeIntegration.PowerPointInfo"/>
  </ds:schemaRefs>
</ds:datastoreItem>
</file>

<file path=customXml/itemProps18.xml><?xml version="1.0" encoding="utf-8"?>
<ds:datastoreItem xmlns:ds="http://schemas.openxmlformats.org/officeDocument/2006/customXml" ds:itemID="{13693832-8C65-4692-A013-0247D022F88D}">
  <ds:schemaRefs>
    <ds:schemaRef ds:uri="ESRI.ArcGIS.Mapping.OfficeIntegration.PowerPointInfo"/>
  </ds:schemaRefs>
</ds:datastoreItem>
</file>

<file path=customXml/itemProps19.xml><?xml version="1.0" encoding="utf-8"?>
<ds:datastoreItem xmlns:ds="http://schemas.openxmlformats.org/officeDocument/2006/customXml" ds:itemID="{D50F96D9-0EEB-467C-B5E4-EC4D26E7CFEB}">
  <ds:schemaRefs>
    <ds:schemaRef ds:uri="ESRI.ArcGIS.Mapping.OfficeIntegration.PowerPointInfo"/>
  </ds:schemaRefs>
</ds:datastoreItem>
</file>

<file path=customXml/itemProps2.xml><?xml version="1.0" encoding="utf-8"?>
<ds:datastoreItem xmlns:ds="http://schemas.openxmlformats.org/officeDocument/2006/customXml" ds:itemID="{695C21B8-E2E4-4774-9BF6-F821CAE2AF6C}">
  <ds:schemaRefs>
    <ds:schemaRef ds:uri="ESRI.ArcGIS.Mapping.OfficeIntegration.PowerPointInfo"/>
  </ds:schemaRefs>
</ds:datastoreItem>
</file>

<file path=customXml/itemProps20.xml><?xml version="1.0" encoding="utf-8"?>
<ds:datastoreItem xmlns:ds="http://schemas.openxmlformats.org/officeDocument/2006/customXml" ds:itemID="{4B249287-62ED-42B6-B6AC-0E821B57B916}">
  <ds:schemaRefs>
    <ds:schemaRef ds:uri="ESRI.ArcGIS.Mapping.OfficeIntegration.PowerPointInfo"/>
  </ds:schemaRefs>
</ds:datastoreItem>
</file>

<file path=customXml/itemProps21.xml><?xml version="1.0" encoding="utf-8"?>
<ds:datastoreItem xmlns:ds="http://schemas.openxmlformats.org/officeDocument/2006/customXml" ds:itemID="{4B6B17CA-5652-4151-A819-47D731BFEB55}">
  <ds:schemaRefs>
    <ds:schemaRef ds:uri="ESRI.ArcGIS.Mapping.OfficeIntegration.PowerPointInfo"/>
  </ds:schemaRefs>
</ds:datastoreItem>
</file>

<file path=customXml/itemProps22.xml><?xml version="1.0" encoding="utf-8"?>
<ds:datastoreItem xmlns:ds="http://schemas.openxmlformats.org/officeDocument/2006/customXml" ds:itemID="{FA0C1F4F-0614-40D8-A3E8-851AB3B18F84}">
  <ds:schemaRefs>
    <ds:schemaRef ds:uri="ESRI.ArcGIS.Mapping.OfficeIntegration.PowerPointInfo"/>
  </ds:schemaRefs>
</ds:datastoreItem>
</file>

<file path=customXml/itemProps23.xml><?xml version="1.0" encoding="utf-8"?>
<ds:datastoreItem xmlns:ds="http://schemas.openxmlformats.org/officeDocument/2006/customXml" ds:itemID="{8AEDDF4F-F3C2-4F58-9977-31D39F27DB88}">
  <ds:schemaRefs>
    <ds:schemaRef ds:uri="ESRI.ArcGIS.Mapping.OfficeIntegration.PowerPointInfo"/>
  </ds:schemaRefs>
</ds:datastoreItem>
</file>

<file path=customXml/itemProps24.xml><?xml version="1.0" encoding="utf-8"?>
<ds:datastoreItem xmlns:ds="http://schemas.openxmlformats.org/officeDocument/2006/customXml" ds:itemID="{557FDA49-7DE4-4C76-A972-34EB8AB17AEC}">
  <ds:schemaRefs>
    <ds:schemaRef ds:uri="ESRI.ArcGIS.Mapping.OfficeIntegration.PowerPointInfo"/>
  </ds:schemaRefs>
</ds:datastoreItem>
</file>

<file path=customXml/itemProps25.xml><?xml version="1.0" encoding="utf-8"?>
<ds:datastoreItem xmlns:ds="http://schemas.openxmlformats.org/officeDocument/2006/customXml" ds:itemID="{C2F3B5B3-40E4-4749-B35E-CA296548FB1A}">
  <ds:schemaRefs>
    <ds:schemaRef ds:uri="ESRI.ArcGIS.Mapping.OfficeIntegration.PowerPointInfo"/>
  </ds:schemaRefs>
</ds:datastoreItem>
</file>

<file path=customXml/itemProps26.xml><?xml version="1.0" encoding="utf-8"?>
<ds:datastoreItem xmlns:ds="http://schemas.openxmlformats.org/officeDocument/2006/customXml" ds:itemID="{1F70549A-0DD1-4E26-9AC5-987D9FDC0276}">
  <ds:schemaRefs>
    <ds:schemaRef ds:uri="ESRI.ArcGIS.Mapping.OfficeIntegration.PowerPointInfo"/>
  </ds:schemaRefs>
</ds:datastoreItem>
</file>

<file path=customXml/itemProps27.xml><?xml version="1.0" encoding="utf-8"?>
<ds:datastoreItem xmlns:ds="http://schemas.openxmlformats.org/officeDocument/2006/customXml" ds:itemID="{CA921F7A-14FD-43CB-BA61-8F22114F9E52}">
  <ds:schemaRefs>
    <ds:schemaRef ds:uri="ESRI.ArcGIS.Mapping.OfficeIntegration.PowerPointInfo"/>
  </ds:schemaRefs>
</ds:datastoreItem>
</file>

<file path=customXml/itemProps28.xml><?xml version="1.0" encoding="utf-8"?>
<ds:datastoreItem xmlns:ds="http://schemas.openxmlformats.org/officeDocument/2006/customXml" ds:itemID="{46B7AF74-B519-4605-8796-23788343556A}">
  <ds:schemaRefs>
    <ds:schemaRef ds:uri="ESRI.ArcGIS.Mapping.OfficeIntegration.PowerPointInfo"/>
  </ds:schemaRefs>
</ds:datastoreItem>
</file>

<file path=customXml/itemProps29.xml><?xml version="1.0" encoding="utf-8"?>
<ds:datastoreItem xmlns:ds="http://schemas.openxmlformats.org/officeDocument/2006/customXml" ds:itemID="{F44E8D1F-AA02-42AD-833B-0993E8005F33}">
  <ds:schemaRefs>
    <ds:schemaRef ds:uri="ESRI.ArcGIS.Mapping.OfficeIntegration.PowerPointInfo"/>
  </ds:schemaRefs>
</ds:datastoreItem>
</file>

<file path=customXml/itemProps3.xml><?xml version="1.0" encoding="utf-8"?>
<ds:datastoreItem xmlns:ds="http://schemas.openxmlformats.org/officeDocument/2006/customXml" ds:itemID="{9C290AB6-0EF0-461C-8026-717305D71490}">
  <ds:schemaRefs>
    <ds:schemaRef ds:uri="ESRI.ArcGIS.Mapping.OfficeIntegration.PowerPointInfo"/>
  </ds:schemaRefs>
</ds:datastoreItem>
</file>

<file path=customXml/itemProps30.xml><?xml version="1.0" encoding="utf-8"?>
<ds:datastoreItem xmlns:ds="http://schemas.openxmlformats.org/officeDocument/2006/customXml" ds:itemID="{BB269298-EB53-4781-8765-31805837E9C6}">
  <ds:schemaRefs>
    <ds:schemaRef ds:uri="ESRI.ArcGIS.Mapping.OfficeIntegration.PowerPointInfo"/>
  </ds:schemaRefs>
</ds:datastoreItem>
</file>

<file path=customXml/itemProps31.xml><?xml version="1.0" encoding="utf-8"?>
<ds:datastoreItem xmlns:ds="http://schemas.openxmlformats.org/officeDocument/2006/customXml" ds:itemID="{A8C8B0AC-8EB9-4A62-B397-3BCAADC9D5BE}">
  <ds:schemaRefs>
    <ds:schemaRef ds:uri="ESRI.ArcGIS.Mapping.OfficeIntegration.PowerPointInfo"/>
  </ds:schemaRefs>
</ds:datastoreItem>
</file>

<file path=customXml/itemProps32.xml><?xml version="1.0" encoding="utf-8"?>
<ds:datastoreItem xmlns:ds="http://schemas.openxmlformats.org/officeDocument/2006/customXml" ds:itemID="{A2EDAC0A-6DB3-4573-A474-24E17E2A6DEA}">
  <ds:schemaRefs>
    <ds:schemaRef ds:uri="ESRI.ArcGIS.Mapping.OfficeIntegration.PowerPointInfo"/>
  </ds:schemaRefs>
</ds:datastoreItem>
</file>

<file path=customXml/itemProps33.xml><?xml version="1.0" encoding="utf-8"?>
<ds:datastoreItem xmlns:ds="http://schemas.openxmlformats.org/officeDocument/2006/customXml" ds:itemID="{502EA6FC-5099-4016-9156-462CAD3D46BB}">
  <ds:schemaRefs>
    <ds:schemaRef ds:uri="ESRI.ArcGIS.Mapping.OfficeIntegration.PowerPointInfo"/>
  </ds:schemaRefs>
</ds:datastoreItem>
</file>

<file path=customXml/itemProps34.xml><?xml version="1.0" encoding="utf-8"?>
<ds:datastoreItem xmlns:ds="http://schemas.openxmlformats.org/officeDocument/2006/customXml" ds:itemID="{C997EA0D-C920-4BEC-808A-100FDDFD0DE1}">
  <ds:schemaRefs>
    <ds:schemaRef ds:uri="ESRI.ArcGIS.Mapping.OfficeIntegration.PowerPointInfo"/>
  </ds:schemaRefs>
</ds:datastoreItem>
</file>

<file path=customXml/itemProps35.xml><?xml version="1.0" encoding="utf-8"?>
<ds:datastoreItem xmlns:ds="http://schemas.openxmlformats.org/officeDocument/2006/customXml" ds:itemID="{FC939FF6-D69A-4BB5-8676-76CCFE9A0EC2}">
  <ds:schemaRefs>
    <ds:schemaRef ds:uri="ESRI.ArcGIS.Mapping.OfficeIntegration.PowerPointInfo"/>
  </ds:schemaRefs>
</ds:datastoreItem>
</file>

<file path=customXml/itemProps36.xml><?xml version="1.0" encoding="utf-8"?>
<ds:datastoreItem xmlns:ds="http://schemas.openxmlformats.org/officeDocument/2006/customXml" ds:itemID="{D5E9E662-C991-42AF-9A5B-A684B231E162}">
  <ds:schemaRefs>
    <ds:schemaRef ds:uri="ESRI.ArcGIS.Mapping.OfficeIntegration.PowerPointInfo"/>
  </ds:schemaRefs>
</ds:datastoreItem>
</file>

<file path=customXml/itemProps37.xml><?xml version="1.0" encoding="utf-8"?>
<ds:datastoreItem xmlns:ds="http://schemas.openxmlformats.org/officeDocument/2006/customXml" ds:itemID="{4FFC025F-7757-42A9-8D1A-C82BEE98CD8E}">
  <ds:schemaRefs>
    <ds:schemaRef ds:uri="ESRI.ArcGIS.Mapping.OfficeIntegration.PowerPointInfo"/>
  </ds:schemaRefs>
</ds:datastoreItem>
</file>

<file path=customXml/itemProps4.xml><?xml version="1.0" encoding="utf-8"?>
<ds:datastoreItem xmlns:ds="http://schemas.openxmlformats.org/officeDocument/2006/customXml" ds:itemID="{05CD7B76-E70B-4CBE-8CB3-B428BC0D4ADA}">
  <ds:schemaRefs>
    <ds:schemaRef ds:uri="ESRI.ArcGIS.Mapping.OfficeIntegration.PowerPointInfo"/>
  </ds:schemaRefs>
</ds:datastoreItem>
</file>

<file path=customXml/itemProps5.xml><?xml version="1.0" encoding="utf-8"?>
<ds:datastoreItem xmlns:ds="http://schemas.openxmlformats.org/officeDocument/2006/customXml" ds:itemID="{7F8149C9-6898-4439-A1C5-4C3FE468EA62}">
  <ds:schemaRefs>
    <ds:schemaRef ds:uri="ESRI.ArcGIS.Mapping.OfficeIntegration.PowerPointInfo"/>
  </ds:schemaRefs>
</ds:datastoreItem>
</file>

<file path=customXml/itemProps6.xml><?xml version="1.0" encoding="utf-8"?>
<ds:datastoreItem xmlns:ds="http://schemas.openxmlformats.org/officeDocument/2006/customXml" ds:itemID="{0F332DC8-0C43-477F-9EF0-5845B0ED6845}">
  <ds:schemaRefs>
    <ds:schemaRef ds:uri="ESRI.ArcGIS.Mapping.OfficeIntegration.PowerPointInfo"/>
  </ds:schemaRefs>
</ds:datastoreItem>
</file>

<file path=customXml/itemProps7.xml><?xml version="1.0" encoding="utf-8"?>
<ds:datastoreItem xmlns:ds="http://schemas.openxmlformats.org/officeDocument/2006/customXml" ds:itemID="{F9520250-F1F4-4E75-9FED-DC500B083A69}">
  <ds:schemaRefs>
    <ds:schemaRef ds:uri="ESRI.ArcGIS.Mapping.OfficeIntegration.PowerPointInfo"/>
  </ds:schemaRefs>
</ds:datastoreItem>
</file>

<file path=customXml/itemProps8.xml><?xml version="1.0" encoding="utf-8"?>
<ds:datastoreItem xmlns:ds="http://schemas.openxmlformats.org/officeDocument/2006/customXml" ds:itemID="{6FF062B2-708A-44EF-BFE2-AA2829BDCFFE}">
  <ds:schemaRefs>
    <ds:schemaRef ds:uri="ESRI.ArcGIS.Mapping.OfficeIntegration.PowerPointInfo"/>
  </ds:schemaRefs>
</ds:datastoreItem>
</file>

<file path=customXml/itemProps9.xml><?xml version="1.0" encoding="utf-8"?>
<ds:datastoreItem xmlns:ds="http://schemas.openxmlformats.org/officeDocument/2006/customXml" ds:itemID="{E76E9E03-C72B-4427-B233-4512662F965C}">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otalTime>414</TotalTime>
  <Words>579</Words>
  <Application>Microsoft Office PowerPoint</Application>
  <PresentationFormat>On-screen Show (4:3)</PresentationFormat>
  <Paragraphs>72</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Cloud: SOA, Semantics, &amp; Data Science Welcome and Overview</vt:lpstr>
      <vt:lpstr>Welcome and Overview</vt:lpstr>
      <vt:lpstr>The Changing Landscape of Federal Information Technology</vt:lpstr>
      <vt:lpstr>Data Science DC in Review</vt:lpstr>
      <vt:lpstr>Lobbying on the Immigration Bill</vt:lpstr>
      <vt:lpstr>Now: Highlights</vt:lpstr>
      <vt:lpstr>Now: Highlights</vt:lpstr>
      <vt:lpstr>Logistics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Cloud: SOA, Semantics, &amp; Data Science</dc:title>
  <dc:creator>Brand Niemann</dc:creator>
  <cp:lastModifiedBy>Shirley Niemann</cp:lastModifiedBy>
  <cp:revision>43</cp:revision>
  <dcterms:created xsi:type="dcterms:W3CDTF">2013-08-17T12:33:11Z</dcterms:created>
  <dcterms:modified xsi:type="dcterms:W3CDTF">2013-09-10T13:16:07Z</dcterms:modified>
</cp:coreProperties>
</file>