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0" r:id="rId3"/>
    <p:sldId id="259" r:id="rId4"/>
    <p:sldId id="258" r:id="rId5"/>
    <p:sldId id="257" r:id="rId6"/>
    <p:sldId id="263" r:id="rId7"/>
    <p:sldId id="261" r:id="rId8"/>
    <p:sldId id="262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74" d="100"/>
          <a:sy n="74" d="100"/>
        </p:scale>
        <p:origin x="3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9BCDA1-7E4D-4C82-9349-220C3E9FBBE7}" type="datetimeFigureOut">
              <a:rPr lang="en-US" smtClean="0"/>
              <a:t>10/5/2014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855176-D3B5-4A9F-BE33-A47DC494C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3133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855176-D3B5-4A9F-BE33-A47DC494C72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5553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E809B-1C14-4FC4-86C5-B3091459B4C5}" type="datetime1">
              <a:rPr lang="en-US" smtClean="0"/>
              <a:t>10/5/2014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C63E2-7589-4A88-9573-31E783DF0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4487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05EF5-A8BC-4E50-9FB1-A3F67C4E3742}" type="datetime1">
              <a:rPr lang="en-US" smtClean="0"/>
              <a:t>10/5/2014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C63E2-7589-4A88-9573-31E783DF0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158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B1047-775A-403C-A3D0-D56A63575AF9}" type="datetime1">
              <a:rPr lang="en-US" smtClean="0"/>
              <a:t>10/5/2014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C63E2-7589-4A88-9573-31E783DF0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7039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561A1-F9FC-4793-B2FC-CDA498812DAD}" type="datetime1">
              <a:rPr lang="en-US" smtClean="0"/>
              <a:t>10/5/2014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C63E2-7589-4A88-9573-31E783DF0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9643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82559-0F86-41AC-B189-401306CDA7CF}" type="datetime1">
              <a:rPr lang="en-US" smtClean="0"/>
              <a:t>10/5/2014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C63E2-7589-4A88-9573-31E783DF0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189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75688-CDCB-4F17-9DBE-935836C9F451}" type="datetime1">
              <a:rPr lang="en-US" smtClean="0"/>
              <a:t>10/5/2014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C63E2-7589-4A88-9573-31E783DF0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09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AF01A-ABE4-4A48-89B2-6CEC595502A4}" type="datetime1">
              <a:rPr lang="en-US" smtClean="0"/>
              <a:t>10/5/2014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C63E2-7589-4A88-9573-31E783DF0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2783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E3C33-1BAA-4575-93F1-8FD3547ABC38}" type="datetime1">
              <a:rPr lang="en-US" smtClean="0"/>
              <a:t>10/5/2014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C63E2-7589-4A88-9573-31E783DF0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811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AE549-8E71-4BC0-B103-8F3A80071A76}" type="datetime1">
              <a:rPr lang="en-US" smtClean="0"/>
              <a:t>10/5/2014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C63E2-7589-4A88-9573-31E783DF0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3060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CFF9-DBE7-4BD5-BFA9-378F957780E5}" type="datetime1">
              <a:rPr lang="en-US" smtClean="0"/>
              <a:t>10/5/2014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C63E2-7589-4A88-9573-31E783DF0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0185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0C9FB-40E5-4042-A0AE-E2D42AF49B91}" type="datetime1">
              <a:rPr lang="en-US" smtClean="0"/>
              <a:t>10/5/2014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C63E2-7589-4A88-9573-31E783DF0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225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E7C23B-E80C-4719-B8BF-99BC33C9E8A7}" type="datetime1">
              <a:rPr lang="en-US" smtClean="0"/>
              <a:t>10/5/2014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3C63E2-7589-4A88-9573-31E783DF0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97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eetup.com/Federal-Big-Data-Working-Group/" TargetMode="External"/><Relationship Id="rId2" Type="http://schemas.openxmlformats.org/officeDocument/2006/relationships/hyperlink" Target="http://semanticommunity.info/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semanticommunity.info/Data_Science/Federal_Big_Data_Working_Group_Meetup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semanticommunity.info/?title=Data_Science/Data_Science_for_the_National_Big_Data_R%26D_Initiative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project-open-data.github.io/data-hubs/" TargetMode="External"/><Relationship Id="rId2" Type="http://schemas.openxmlformats.org/officeDocument/2006/relationships/hyperlink" Target="http://project-open-data.github.io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2.epa.gov/sites/production/files/2013-12/usepa-pdl4odp-nov-2013-final.xlsx" TargetMode="External"/><Relationship Id="rId4" Type="http://schemas.openxmlformats.org/officeDocument/2006/relationships/hyperlink" Target="http://www.epa.gov/data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emanticommunity.info/@api/deki/files/31049/usepa-pdl4odp-nov-2013-final.xlsx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edg.epa.gov/metadata/catalog/search/resource/details.page?uuid=%7b0068AF7C-DE6C-4510-806A-BC35F333FE24%7d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spotfire.cloud.tibco.com/public/ViewAnalysis.aspx?file=/users/bniemann/Public/EPAOpendDataPolicy-Spotfire&amp;waid=a048f8b29d39c71e52bbf-262117a3b2c401" TargetMode="Externa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/>
              <a:t>Data Science for the National Big Data R&amp;D Initiative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2103303"/>
          </a:xfrm>
        </p:spPr>
        <p:txBody>
          <a:bodyPr>
            <a:normAutofit fontScale="25000" lnSpcReduction="20000"/>
          </a:bodyPr>
          <a:lstStyle/>
          <a:p>
            <a:r>
              <a:rPr lang="en-US" sz="5600" dirty="0" smtClean="0"/>
              <a:t>Dr. Brand Niemann</a:t>
            </a:r>
          </a:p>
          <a:p>
            <a:r>
              <a:rPr lang="en-US" sz="5600" dirty="0" smtClean="0"/>
              <a:t>Director and Senior Data Scientist/Data Journalist</a:t>
            </a:r>
          </a:p>
          <a:p>
            <a:r>
              <a:rPr lang="en-US" sz="5600" dirty="0" smtClean="0"/>
              <a:t>Semantic Community</a:t>
            </a:r>
          </a:p>
          <a:p>
            <a:r>
              <a:rPr lang="en-US" sz="5600" dirty="0" smtClean="0">
                <a:hlinkClick r:id="rId2"/>
              </a:rPr>
              <a:t>http://semanticommunity.info/</a:t>
            </a:r>
            <a:endParaRPr lang="en-US" sz="5600" dirty="0" smtClean="0"/>
          </a:p>
          <a:p>
            <a:r>
              <a:rPr lang="en-US" sz="5600" dirty="0" smtClean="0">
                <a:hlinkClick r:id="rId3"/>
              </a:rPr>
              <a:t>http://www.meetup.com/Federal-Big-Data-Working-Group/</a:t>
            </a:r>
            <a:endParaRPr lang="en-US" sz="5600" dirty="0" smtClean="0"/>
          </a:p>
          <a:p>
            <a:r>
              <a:rPr lang="en-US" sz="5600" dirty="0" smtClean="0">
                <a:hlinkClick r:id="rId4"/>
              </a:rPr>
              <a:t>http://semanticommunity.info/Data_Science/Federal_Big_Data_Working_Group_Meetup</a:t>
            </a:r>
            <a:endParaRPr lang="en-US" sz="5600" dirty="0" smtClean="0"/>
          </a:p>
          <a:p>
            <a:r>
              <a:rPr lang="en-US" sz="5600" dirty="0" smtClean="0"/>
              <a:t>October 5, 2014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C63E2-7589-4A88-9573-31E783DF091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32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64262"/>
            <a:ext cx="10515600" cy="435133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 received an email that called attention to this important Federal Register Notice and the Knowledge Base for this story evolved to include:</a:t>
            </a:r>
            <a:endParaRPr lang="en-US" dirty="0" smtClean="0"/>
          </a:p>
          <a:p>
            <a:pPr lvl="1"/>
            <a:r>
              <a:rPr lang="en-US" dirty="0" smtClean="0"/>
              <a:t>Request for Input (RFI)-National Big Data R&amp;D Initiative</a:t>
            </a:r>
          </a:p>
          <a:p>
            <a:pPr lvl="2"/>
            <a:r>
              <a:rPr lang="en-US" dirty="0" smtClean="0"/>
              <a:t>Email and Web</a:t>
            </a:r>
          </a:p>
          <a:p>
            <a:pPr lvl="1"/>
            <a:r>
              <a:rPr lang="en-US" dirty="0" smtClean="0"/>
              <a:t>The National Big Data R&amp;D Initiative</a:t>
            </a:r>
          </a:p>
          <a:p>
            <a:pPr lvl="2"/>
            <a:r>
              <a:rPr lang="en-US" dirty="0" smtClean="0"/>
              <a:t>PDF</a:t>
            </a:r>
          </a:p>
          <a:p>
            <a:pPr lvl="1"/>
            <a:r>
              <a:rPr lang="en-US" dirty="0" err="1" smtClean="0"/>
              <a:t>GovLoop</a:t>
            </a:r>
            <a:r>
              <a:rPr lang="en-US" dirty="0" smtClean="0"/>
              <a:t> (Web and PDF)</a:t>
            </a:r>
          </a:p>
          <a:p>
            <a:pPr lvl="2"/>
            <a:r>
              <a:rPr lang="en-US" dirty="0" smtClean="0"/>
              <a:t>The Journey to Big Data &amp; Analytics Adoption</a:t>
            </a:r>
          </a:p>
          <a:p>
            <a:pPr lvl="2"/>
            <a:r>
              <a:rPr lang="en-US" dirty="0" smtClean="0"/>
              <a:t>The Foundation For Data Innovation: The Enterprise Data Hub Report</a:t>
            </a:r>
          </a:p>
          <a:p>
            <a:pPr lvl="1"/>
            <a:r>
              <a:rPr lang="en-US" dirty="0" smtClean="0"/>
              <a:t>Access and Use of NASA and Other Federal Earth Science Data</a:t>
            </a:r>
          </a:p>
          <a:p>
            <a:pPr lvl="2"/>
            <a:r>
              <a:rPr lang="en-US" dirty="0" smtClean="0"/>
              <a:t>Email and Wiki</a:t>
            </a:r>
          </a:p>
          <a:p>
            <a:pPr lvl="1"/>
            <a:r>
              <a:rPr lang="en-US" dirty="0" smtClean="0"/>
              <a:t>Big Data in Materials Research and Development</a:t>
            </a:r>
          </a:p>
          <a:p>
            <a:pPr lvl="2"/>
            <a:r>
              <a:rPr lang="en-US" dirty="0" smtClean="0"/>
              <a:t>Web and PDF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C63E2-7589-4A88-9573-31E783DF091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0258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Data Science Knowledge Base in </a:t>
            </a:r>
            <a:r>
              <a:rPr lang="en-US" dirty="0" err="1" smtClean="0"/>
              <a:t>MindTouch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690688"/>
            <a:ext cx="10515600" cy="447829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84113" y="6272011"/>
            <a:ext cx="50926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4"/>
              </a:rPr>
              <a:t>Data Science for the National Big Data R&amp;D </a:t>
            </a:r>
            <a:r>
              <a:rPr lang="en-US" dirty="0" smtClean="0">
                <a:hlinkClick r:id="rId4"/>
              </a:rPr>
              <a:t>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C63E2-7589-4A88-9573-31E783DF091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1373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Data Science Data </a:t>
            </a:r>
            <a:r>
              <a:rPr lang="en-US" b="1" dirty="0" smtClean="0"/>
              <a:t>Publication:</a:t>
            </a:r>
            <a:br>
              <a:rPr lang="en-US" b="1" dirty="0" smtClean="0"/>
            </a:br>
            <a:r>
              <a:rPr lang="en-US" b="1" dirty="0" smtClean="0"/>
              <a:t>EPA </a:t>
            </a:r>
            <a:r>
              <a:rPr lang="en-US" b="1" dirty="0"/>
              <a:t>Open Data Policy Inventory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Project Open Data to Find EPA Public Excel File</a:t>
            </a:r>
            <a:endParaRPr lang="en-US" dirty="0" smtClean="0"/>
          </a:p>
          <a:p>
            <a:pPr lvl="1"/>
            <a:r>
              <a:rPr lang="en-US" dirty="0" smtClean="0"/>
              <a:t>Start </a:t>
            </a:r>
            <a:r>
              <a:rPr lang="en-US" dirty="0"/>
              <a:t>at</a:t>
            </a:r>
            <a:r>
              <a:rPr lang="en-US" dirty="0" smtClean="0"/>
              <a:t>:</a:t>
            </a:r>
          </a:p>
          <a:p>
            <a:pPr lvl="2"/>
            <a:r>
              <a:rPr lang="en-US" dirty="0" smtClean="0">
                <a:hlinkClick r:id="rId2" tooltip="http://project-open-data.github.io/"/>
              </a:rPr>
              <a:t>http</a:t>
            </a:r>
            <a:r>
              <a:rPr lang="en-US" dirty="0">
                <a:hlinkClick r:id="rId2" tooltip="http://project-open-data.github.io/"/>
              </a:rPr>
              <a:t>://project-open-data.github.io/</a:t>
            </a:r>
            <a:endParaRPr lang="en-US" dirty="0"/>
          </a:p>
          <a:p>
            <a:pPr lvl="1"/>
            <a:r>
              <a:rPr lang="en-US" dirty="0"/>
              <a:t>Scroll down to find Example Data Hubs</a:t>
            </a:r>
            <a:r>
              <a:rPr lang="en-US" dirty="0" smtClean="0"/>
              <a:t>:</a:t>
            </a:r>
          </a:p>
          <a:p>
            <a:pPr lvl="2"/>
            <a:r>
              <a:rPr lang="en-US" dirty="0" smtClean="0">
                <a:hlinkClick r:id="rId3" tooltip="http://project-open-data.github.io/data-hubs/"/>
              </a:rPr>
              <a:t>http</a:t>
            </a:r>
            <a:r>
              <a:rPr lang="en-US" dirty="0">
                <a:hlinkClick r:id="rId3" tooltip="http://project-open-data.github.io/data-hubs/"/>
              </a:rPr>
              <a:t>://project-open-data.github.io/data-hubs/</a:t>
            </a:r>
            <a:endParaRPr lang="en-US" dirty="0"/>
          </a:p>
          <a:p>
            <a:pPr lvl="1"/>
            <a:r>
              <a:rPr lang="en-US" dirty="0"/>
              <a:t>Scroll down to find Environmental Protection Agency</a:t>
            </a:r>
            <a:r>
              <a:rPr lang="en-US" dirty="0" smtClean="0"/>
              <a:t>:</a:t>
            </a:r>
          </a:p>
          <a:p>
            <a:pPr lvl="2"/>
            <a:r>
              <a:rPr lang="en-US" dirty="0" smtClean="0">
                <a:hlinkClick r:id="rId4" tooltip="http://www.epa.gov/data/"/>
              </a:rPr>
              <a:t>http</a:t>
            </a:r>
            <a:r>
              <a:rPr lang="en-US" dirty="0">
                <a:hlinkClick r:id="rId4" tooltip="http://www.epa.gov/data/"/>
              </a:rPr>
              <a:t>://www.epa.gov/data/</a:t>
            </a:r>
            <a:endParaRPr lang="en-US" dirty="0"/>
          </a:p>
          <a:p>
            <a:pPr lvl="1"/>
            <a:r>
              <a:rPr lang="en-US" dirty="0"/>
              <a:t>See EPA's Public Excel file and download it</a:t>
            </a:r>
            <a:r>
              <a:rPr lang="en-US" dirty="0" smtClean="0"/>
              <a:t>:</a:t>
            </a:r>
          </a:p>
          <a:p>
            <a:pPr lvl="2"/>
            <a:r>
              <a:rPr lang="en-US" smtClean="0">
                <a:hlinkClick r:id="rId5"/>
              </a:rPr>
              <a:t>http://www2.epa.gov/sites/production/files/2013-12/usepa-pdl4odp-nov-2013-final.xlsx</a:t>
            </a:r>
            <a:r>
              <a:rPr lang="en-US" smtClean="0"/>
              <a:t> </a:t>
            </a:r>
            <a:endParaRPr lang="en-US" dirty="0" smtClean="0"/>
          </a:p>
          <a:p>
            <a:r>
              <a:rPr lang="en-US" dirty="0" smtClean="0"/>
              <a:t>Answers to Data Science Publication Questions:</a:t>
            </a:r>
          </a:p>
          <a:p>
            <a:pPr lvl="1"/>
            <a:r>
              <a:rPr lang="en-US" dirty="0" smtClean="0"/>
              <a:t>How </a:t>
            </a:r>
            <a:r>
              <a:rPr lang="en-US" dirty="0"/>
              <a:t>was the data collected</a:t>
            </a:r>
            <a:r>
              <a:rPr lang="en-US" dirty="0" smtClean="0"/>
              <a:t>?</a:t>
            </a:r>
          </a:p>
          <a:p>
            <a:pPr lvl="2"/>
            <a:r>
              <a:rPr lang="en-US" dirty="0" smtClean="0"/>
              <a:t>We do not know yet?</a:t>
            </a:r>
            <a:endParaRPr lang="en-US" dirty="0"/>
          </a:p>
          <a:p>
            <a:pPr lvl="1"/>
            <a:r>
              <a:rPr lang="en-US" dirty="0"/>
              <a:t>Where is the data stored</a:t>
            </a:r>
            <a:r>
              <a:rPr lang="en-US" dirty="0" smtClean="0"/>
              <a:t>?</a:t>
            </a:r>
          </a:p>
          <a:p>
            <a:pPr lvl="2"/>
            <a:r>
              <a:rPr lang="en-US" dirty="0" smtClean="0"/>
              <a:t>Excel Spreadsheet</a:t>
            </a:r>
            <a:endParaRPr lang="en-US" dirty="0"/>
          </a:p>
          <a:p>
            <a:pPr lvl="1"/>
            <a:r>
              <a:rPr lang="en-US" dirty="0"/>
              <a:t>What are the results</a:t>
            </a:r>
            <a:r>
              <a:rPr lang="en-US" dirty="0" smtClean="0"/>
              <a:t>?</a:t>
            </a:r>
          </a:p>
          <a:p>
            <a:pPr lvl="2"/>
            <a:r>
              <a:rPr lang="en-US" dirty="0" smtClean="0"/>
              <a:t>Not Provided – We will do some analytics in </a:t>
            </a:r>
            <a:r>
              <a:rPr lang="en-US" dirty="0" err="1" smtClean="0"/>
              <a:t>Spotfire</a:t>
            </a:r>
            <a:endParaRPr lang="en-US" dirty="0"/>
          </a:p>
          <a:p>
            <a:pPr lvl="1"/>
            <a:r>
              <a:rPr lang="en-US" dirty="0"/>
              <a:t>Why should we believe them</a:t>
            </a:r>
            <a:r>
              <a:rPr lang="en-US" dirty="0" smtClean="0"/>
              <a:t>?</a:t>
            </a:r>
          </a:p>
          <a:p>
            <a:pPr lvl="2"/>
            <a:r>
              <a:rPr lang="en-US" dirty="0" smtClean="0"/>
              <a:t>We do not know yet?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C63E2-7589-4A88-9573-31E783DF091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5201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EPA Public Excel File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690688"/>
            <a:ext cx="10515600" cy="4426777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C63E2-7589-4A88-9573-31E783DF091C}" type="slidenum">
              <a:rPr lang="en-US" smtClean="0"/>
              <a:t>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034862" y="6352143"/>
            <a:ext cx="8574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/>
              </a:rPr>
              <a:t>http://semanticommunity.info/@api/deki/files/31049/usepa-pdl4odp-nov-2013-final.xlsx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606862" y="2137893"/>
            <a:ext cx="39708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My Note: These links are not visible</a:t>
            </a:r>
          </a:p>
          <a:p>
            <a:r>
              <a:rPr lang="en-US" sz="2000" b="1" dirty="0" smtClean="0"/>
              <a:t>See next slide.</a:t>
            </a:r>
            <a:endParaRPr lang="en-US" sz="2000" b="1" dirty="0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6096001" y="2507225"/>
            <a:ext cx="665407" cy="6223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6735651" y="2507225"/>
            <a:ext cx="51515" cy="6150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57836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EnviroAtlas</a:t>
            </a:r>
            <a:r>
              <a:rPr lang="en-US" dirty="0" smtClean="0"/>
              <a:t>: Link to Summary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C63E2-7589-4A88-9573-31E783DF091C}" type="slidenum">
              <a:rPr lang="en-US" smtClean="0"/>
              <a:t>6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690688"/>
            <a:ext cx="10515600" cy="442677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46751" y="6238200"/>
            <a:ext cx="94984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hlinkClick r:id="rId3"/>
              </a:rPr>
              <a:t>https://edg.epa.gov/metadata/catalog/search/resource/details.page?uuid=%7b0068AF7C-DE6C-4510-806A-BC35F333FE24%7d</a:t>
            </a:r>
            <a:r>
              <a:rPr lang="en-US" sz="1400" dirty="0" smtClean="0"/>
              <a:t> </a:t>
            </a:r>
            <a:endParaRPr lang="en-US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5306096" y="3303911"/>
            <a:ext cx="44687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My Note: Link to Resource Not Available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6903099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Data Science Analytics in </a:t>
            </a:r>
            <a:r>
              <a:rPr lang="en-US" dirty="0" err="1" smtClean="0"/>
              <a:t>Spotfire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C63E2-7589-4A88-9573-31E783DF091C}" type="slidenum">
              <a:rPr lang="en-US" smtClean="0"/>
              <a:t>7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254580" y="5987018"/>
            <a:ext cx="1246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2" tooltip="https://spotfire.cloud.tibco.com/public/ViewAnalysis.aspx?file=/users/bniemann/Public/EPAOpendDataPolicy-Spotfire&amp;waid=a048f8b29d39c71e52bbf-262117a3b2c401"/>
              </a:rPr>
              <a:t>Web </a:t>
            </a:r>
            <a:r>
              <a:rPr lang="en-US" dirty="0">
                <a:hlinkClick r:id="rId2" tooltip="https://spotfire.cloud.tibco.com/public/ViewAnalysis.aspx?file=/users/bniemann/Public/EPAOpendDataPolicy-Spotfire&amp;waid=a048f8b29d39c71e52bbf-262117a3b2c401"/>
              </a:rPr>
              <a:t>Player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690688"/>
            <a:ext cx="10515600" cy="4296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25515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Some Results and 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Semantic Community has provide a Response to the Request for Input (RFI)-National Big Data R&amp;D Initiative citing the Federal Big Data Working Group </a:t>
            </a:r>
            <a:r>
              <a:rPr lang="en-US" dirty="0" err="1" smtClean="0"/>
              <a:t>Meetup</a:t>
            </a:r>
            <a:r>
              <a:rPr lang="en-US" dirty="0" smtClean="0"/>
              <a:t> as an example.</a:t>
            </a:r>
          </a:p>
          <a:p>
            <a:r>
              <a:rPr lang="en-US" dirty="0" smtClean="0"/>
              <a:t>We have built a knowledge base of examples: government </a:t>
            </a:r>
            <a:r>
              <a:rPr lang="en-US" dirty="0"/>
              <a:t>(</a:t>
            </a:r>
            <a:r>
              <a:rPr lang="en-US" dirty="0" smtClean="0"/>
              <a:t>NASA/EPA Workshop), </a:t>
            </a:r>
            <a:r>
              <a:rPr lang="en-US" dirty="0"/>
              <a:t>academia (NAS </a:t>
            </a:r>
            <a:r>
              <a:rPr lang="en-US" dirty="0" smtClean="0"/>
              <a:t>Workshop), </a:t>
            </a:r>
            <a:r>
              <a:rPr lang="en-US" dirty="0"/>
              <a:t>and industry (</a:t>
            </a:r>
            <a:r>
              <a:rPr lang="en-US" dirty="0" err="1"/>
              <a:t>GovLoop</a:t>
            </a:r>
            <a:r>
              <a:rPr lang="en-US" dirty="0"/>
              <a:t> - </a:t>
            </a:r>
            <a:r>
              <a:rPr lang="en-US" dirty="0" err="1" smtClean="0"/>
              <a:t>Cloudera</a:t>
            </a:r>
            <a:r>
              <a:rPr lang="en-US" dirty="0" smtClean="0"/>
              <a:t> and IBM) to highlight a key differentiator, namely data science data publications that answer four key questions.</a:t>
            </a:r>
          </a:p>
          <a:p>
            <a:r>
              <a:rPr lang="en-US" dirty="0" smtClean="0"/>
              <a:t>We have used the Open Data Agency Data Hubs to find and use the  EPA Public Excel File to illustrate this.</a:t>
            </a:r>
          </a:p>
          <a:p>
            <a:r>
              <a:rPr lang="en-US" dirty="0" smtClean="0"/>
              <a:t>The result is that EPA Public Excel File is insufficient to answer the four questions to produce a Data Science Data Publication, but the analytics have led us to the EPA </a:t>
            </a:r>
            <a:r>
              <a:rPr lang="en-US" dirty="0" err="1" smtClean="0"/>
              <a:t>EnviroAtlas</a:t>
            </a:r>
            <a:r>
              <a:rPr lang="en-US" dirty="0" smtClean="0"/>
              <a:t> “big data” sets (209) that can be used when the data have been reformatted for ease of use.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C63E2-7589-4A88-9573-31E783DF091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8635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197</Words>
  <Application>Microsoft Office PowerPoint</Application>
  <PresentationFormat>Widescreen</PresentationFormat>
  <Paragraphs>65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Data Science for the National Big Data R&amp;D Initiative</vt:lpstr>
      <vt:lpstr>Background</vt:lpstr>
      <vt:lpstr>Data Science Knowledge Base in MindTouch</vt:lpstr>
      <vt:lpstr>Data Science Data Publication: EPA Open Data Policy Inventory</vt:lpstr>
      <vt:lpstr>EPA Public Excel File</vt:lpstr>
      <vt:lpstr>EnviroAtlas: Link to Summary</vt:lpstr>
      <vt:lpstr>Data Science Analytics in Spotfire</vt:lpstr>
      <vt:lpstr>Some Results and Next Steps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Brand Niemann</dc:creator>
  <cp:lastModifiedBy>Brand Niemann</cp:lastModifiedBy>
  <cp:revision>20</cp:revision>
  <dcterms:created xsi:type="dcterms:W3CDTF">2014-10-05T15:41:36Z</dcterms:created>
  <dcterms:modified xsi:type="dcterms:W3CDTF">2014-10-05T17:31:35Z</dcterms:modified>
</cp:coreProperties>
</file>