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0" r:id="rId3"/>
    <p:sldId id="258" r:id="rId4"/>
    <p:sldId id="262" r:id="rId5"/>
    <p:sldId id="263" r:id="rId6"/>
    <p:sldId id="264" r:id="rId7"/>
    <p:sldId id="266" r:id="rId8"/>
    <p:sldId id="259" r:id="rId9"/>
    <p:sldId id="261" r:id="rId10"/>
    <p:sldId id="257" r:id="rId11"/>
    <p:sldId id="265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B808D-1C01-4AA0-B814-12307934D7AF}" type="datetimeFigureOut">
              <a:rPr lang="en-US" smtClean="0"/>
              <a:t>6/27/2015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10E85-1735-413E-B855-E4B573DDD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25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10E85-1735-413E-B855-E4B573DDDF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4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09A7-06B1-489F-8CEB-4511A891675D}" type="datetime1">
              <a:rPr lang="en-US" smtClean="0"/>
              <a:t>6/27/2015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086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84D4-2C8F-42D4-BF42-C8C91CB4B53D}" type="datetime1">
              <a:rPr lang="en-US" smtClean="0"/>
              <a:t>6/27/2015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329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3275-0BAE-4D58-8788-94BB39C74362}" type="datetime1">
              <a:rPr lang="en-US" smtClean="0"/>
              <a:t>6/27/2015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18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649D5-2038-47AE-B2FC-E80A24A5983E}" type="datetime1">
              <a:rPr lang="en-US" smtClean="0"/>
              <a:t>6/27/2015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69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C528-7175-450B-884B-CD1F1B55721A}" type="datetime1">
              <a:rPr lang="en-US" smtClean="0"/>
              <a:t>6/27/2015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438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6FFD5-24F3-4489-A6EA-C8A6FD744F96}" type="datetime1">
              <a:rPr lang="en-US" smtClean="0"/>
              <a:t>6/27/2015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994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79EF9-AF36-4350-8061-B857A0D74806}" type="datetime1">
              <a:rPr lang="en-US" smtClean="0"/>
              <a:t>6/27/2015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08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920F3-70E9-4344-A328-964F9E9C1F24}" type="datetime1">
              <a:rPr lang="en-US" smtClean="0"/>
              <a:t>6/27/2015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7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3C579-2770-4D28-9052-A3D60175DE88}" type="datetime1">
              <a:rPr lang="en-US" smtClean="0"/>
              <a:t>6/27/2015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59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F090D-A027-44C5-B968-412FC5339980}" type="datetime1">
              <a:rPr lang="en-US" smtClean="0"/>
              <a:t>6/27/2015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7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124C1-C402-4864-A29C-A74C4F91D0DE}" type="datetime1">
              <a:rPr lang="en-US" smtClean="0"/>
              <a:t>6/27/2015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15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4ABAA-1830-4377-B86C-3B3DB02EBB9A}" type="datetime1">
              <a:rPr lang="en-US" smtClean="0"/>
              <a:t>6/27/2015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85608-EBA9-412B-84F2-26E6F94E9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383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semanticommunity.info/Data_Science/Data_Science_for_Cyber_Physical_Systems-Internet_of_Things/QUDT/Units2" TargetMode="External"/><Relationship Id="rId3" Type="http://schemas.openxmlformats.org/officeDocument/2006/relationships/hyperlink" Target="http://semanticommunity.info/" TargetMode="External"/><Relationship Id="rId7" Type="http://schemas.openxmlformats.org/officeDocument/2006/relationships/hyperlink" Target="http://semanticommunity.info/Data_Science/Data_Science_for_Cyber_Physical_Systems-Internet_of_Things/QUDT/Uni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emanticommunity.info/Data_Science/Data_Science_for_Cyber_Physical_Systems-Internet_of_Things/QUDT" TargetMode="External"/><Relationship Id="rId5" Type="http://schemas.openxmlformats.org/officeDocument/2006/relationships/hyperlink" Target="http://semanticommunity.info/Data_Science/Data_Science_for_Cyber_Physical_Systems-Internet_of_Things" TargetMode="External"/><Relationship Id="rId4" Type="http://schemas.openxmlformats.org/officeDocument/2006/relationships/hyperlink" Target="http://semanticommunity.info/Data_Science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ntsp-staging.msfc.nasa.gov/draft_stds/draftstds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dt.org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emanticommunity.info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emanticommunity.info/Data_Science/Data_Science_for_Cyber_Physical_Systems-Internet_of_Things/QUDT" TargetMode="External"/><Relationship Id="rId5" Type="http://schemas.openxmlformats.org/officeDocument/2006/relationships/hyperlink" Target="http://semanticommunity.info/Data_Science/Data_Science_for_Cyber_Physical_Systems-Internet_of_Things" TargetMode="External"/><Relationship Id="rId4" Type="http://schemas.openxmlformats.org/officeDocument/2006/relationships/hyperlink" Target="http://semanticommunity.info/Data_Science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semanticommunity.info/Data_Science/Data_Science_for_Cyber_Physical_Systems-Internet_of_Things/QUDT/Units2" TargetMode="External"/><Relationship Id="rId3" Type="http://schemas.openxmlformats.org/officeDocument/2006/relationships/hyperlink" Target="http://semanticommunity.info/" TargetMode="External"/><Relationship Id="rId7" Type="http://schemas.openxmlformats.org/officeDocument/2006/relationships/hyperlink" Target="http://semanticommunity.info/Data_Science/Data_Science_for_Cyber_Physical_Systems-Internet_of_Things/QUDT/Units1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emanticommunity.info/Data_Science/Data_Science_for_Cyber_Physical_Systems-Internet_of_Things/QUDT" TargetMode="External"/><Relationship Id="rId5" Type="http://schemas.openxmlformats.org/officeDocument/2006/relationships/hyperlink" Target="http://semanticommunity.info/Data_Science/Data_Science_for_Cyber_Physical_Systems-Internet_of_Things" TargetMode="External"/><Relationship Id="rId4" Type="http://schemas.openxmlformats.org/officeDocument/2006/relationships/hyperlink" Target="http://semanticommunity.info/Data_Science" TargetMode="External"/><Relationship Id="rId9" Type="http://schemas.openxmlformats.org/officeDocument/2006/relationships/hyperlink" Target="http://semanticommunity.info/Data_Science/Data_Science_for_Cyber_Physical_Systems-Internet_of_Things/QUDT/Units3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dt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dt.org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dt.org/qudt/owl/1.0.0/quantity/Instances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dt.org/qudt/owl/1.0.0/unit/Instances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qudt.org/qudt/owl/1.0.0/qudt/Properties.html#symbol" TargetMode="External"/><Relationship Id="rId3" Type="http://schemas.openxmlformats.org/officeDocument/2006/relationships/hyperlink" Target="http://www.qudt.org/qudt/owl/1.0.0/qudt/Properties.html#abbreviation" TargetMode="External"/><Relationship Id="rId7" Type="http://schemas.openxmlformats.org/officeDocument/2006/relationships/hyperlink" Target="http://www.qudt.org/qudt/owl/1.0.0/qudt/Properties.html#quantityKind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qudt.org/qudt/owl/1.0.0/qudt/Properties.html#conversionOffset" TargetMode="External"/><Relationship Id="rId5" Type="http://schemas.openxmlformats.org/officeDocument/2006/relationships/hyperlink" Target="http://www.qudt.org/qudt/owl/1.0.0/qudt/Properties.html#conversionMultiplier" TargetMode="External"/><Relationship Id="rId4" Type="http://schemas.openxmlformats.org/officeDocument/2006/relationships/hyperlink" Target="http://www.qudt.org/qudt/owl/1.0.0/qudt/Properties.html#code" TargetMode="External"/><Relationship Id="rId9" Type="http://schemas.openxmlformats.org/officeDocument/2006/relationships/hyperlink" Target="http://www.qudt.org/qudt/owl/1.0.0/quantity/index.html#AbsorbedDoseRat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nkedmodel.org/catalog/qudt/1.1/index.html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nkedmodel.org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Science for QUDT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9892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Dr. Brand Niemann</a:t>
            </a:r>
          </a:p>
          <a:p>
            <a:r>
              <a:rPr lang="en-US" dirty="0" smtClean="0"/>
              <a:t>Director and Senior Data Scientist/Data Journalist</a:t>
            </a:r>
          </a:p>
          <a:p>
            <a:r>
              <a:rPr lang="en-US" dirty="0" smtClean="0"/>
              <a:t>Semantic Community</a:t>
            </a:r>
          </a:p>
          <a:p>
            <a:r>
              <a:rPr lang="en-US" dirty="0" smtClean="0">
                <a:hlinkClick r:id="rId3"/>
              </a:rPr>
              <a:t>Semantic Community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Data Science</a:t>
            </a:r>
            <a:endParaRPr lang="en-US" dirty="0" smtClean="0"/>
          </a:p>
          <a:p>
            <a:r>
              <a:rPr lang="en-US" dirty="0">
                <a:hlinkClick r:id="rId5"/>
              </a:rPr>
              <a:t>Data Science for Cyber Physical Systems-Internet of Things</a:t>
            </a:r>
            <a:endParaRPr lang="en-US" dirty="0"/>
          </a:p>
          <a:p>
            <a:r>
              <a:rPr lang="en-US" dirty="0" smtClean="0">
                <a:hlinkClick r:id="rId6"/>
              </a:rPr>
              <a:t>QUDT</a:t>
            </a:r>
            <a:r>
              <a:rPr lang="en-US" dirty="0" smtClean="0"/>
              <a:t> </a:t>
            </a:r>
            <a:r>
              <a:rPr lang="en-US" dirty="0" smtClean="0">
                <a:hlinkClick r:id="rId7"/>
              </a:rPr>
              <a:t>Units</a:t>
            </a:r>
            <a:r>
              <a:rPr lang="en-US" dirty="0" smtClean="0"/>
              <a:t> </a:t>
            </a:r>
            <a:r>
              <a:rPr lang="en-US" dirty="0" smtClean="0">
                <a:hlinkClick r:id="rId8"/>
              </a:rPr>
              <a:t>Units2</a:t>
            </a:r>
            <a:endParaRPr lang="en-US" dirty="0" smtClean="0"/>
          </a:p>
          <a:p>
            <a:r>
              <a:rPr lang="en-US" dirty="0" smtClean="0"/>
              <a:t>June 27, 2015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151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92700" y="88900"/>
            <a:ext cx="5429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https://ntsp-staging.msfc.nasa.gov/draft_stds/draftstds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240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55800" y="749300"/>
            <a:ext cx="2317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http://www.qudt.org/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76600" y="5257800"/>
            <a:ext cx="361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Note Last Updated: August 24, 2013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678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2400" y="965200"/>
            <a:ext cx="9555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Semantic </a:t>
            </a:r>
            <a:r>
              <a:rPr lang="en-US" dirty="0" smtClean="0">
                <a:hlinkClick r:id="rId3"/>
              </a:rPr>
              <a:t>Community</a:t>
            </a: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Data Science</a:t>
            </a: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Data </a:t>
            </a:r>
            <a:r>
              <a:rPr lang="en-US" dirty="0">
                <a:hlinkClick r:id="rId5"/>
              </a:rPr>
              <a:t>Science for Cyber Physical Systems-Internet of </a:t>
            </a:r>
            <a:r>
              <a:rPr lang="en-US" dirty="0" smtClean="0">
                <a:hlinkClick r:id="rId5"/>
              </a:rPr>
              <a:t>Things</a:t>
            </a:r>
            <a:r>
              <a:rPr lang="en-US" dirty="0" smtClean="0"/>
              <a:t> </a:t>
            </a:r>
            <a:r>
              <a:rPr lang="en-US" dirty="0" smtClean="0">
                <a:hlinkClick r:id="rId6"/>
              </a:rPr>
              <a:t>QUDT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07200" y="2628900"/>
            <a:ext cx="373903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Story</a:t>
            </a:r>
          </a:p>
          <a:p>
            <a:r>
              <a:rPr lang="en-US" dirty="0" err="1" smtClean="0"/>
              <a:t>Spotfire</a:t>
            </a:r>
            <a:r>
              <a:rPr lang="en-US" dirty="0" smtClean="0"/>
              <a:t> Dashboard</a:t>
            </a:r>
          </a:p>
          <a:p>
            <a:r>
              <a:rPr lang="en-US" dirty="0" smtClean="0"/>
              <a:t>Research Notes</a:t>
            </a:r>
          </a:p>
          <a:p>
            <a:r>
              <a:rPr lang="en-US" dirty="0" smtClean="0"/>
              <a:t>Slides (Hodgson, 2013)</a:t>
            </a:r>
          </a:p>
          <a:p>
            <a:r>
              <a:rPr lang="en-US" dirty="0" smtClean="0"/>
              <a:t>QUDT (</a:t>
            </a:r>
            <a:r>
              <a:rPr lang="en-US" dirty="0"/>
              <a:t>Last Updated August 24, </a:t>
            </a:r>
            <a:r>
              <a:rPr lang="en-US" dirty="0" smtClean="0"/>
              <a:t>2013)</a:t>
            </a:r>
          </a:p>
          <a:p>
            <a:r>
              <a:rPr lang="en-US" dirty="0" smtClean="0"/>
              <a:t>Instances (17 and 243, not 239)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783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97600" y="2120900"/>
            <a:ext cx="597824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Semantic Community</a:t>
            </a:r>
            <a:endParaRPr lang="en-US" dirty="0"/>
          </a:p>
          <a:p>
            <a:r>
              <a:rPr lang="en-US" dirty="0">
                <a:hlinkClick r:id="rId4"/>
              </a:rPr>
              <a:t>Data Science</a:t>
            </a:r>
            <a:endParaRPr lang="en-US" dirty="0"/>
          </a:p>
          <a:p>
            <a:r>
              <a:rPr lang="en-US" dirty="0">
                <a:hlinkClick r:id="rId5"/>
              </a:rPr>
              <a:t>Data Science for Cyber Physical Systems-Internet of Things</a:t>
            </a:r>
            <a:endParaRPr lang="en-US" dirty="0"/>
          </a:p>
          <a:p>
            <a:r>
              <a:rPr lang="en-US" dirty="0" smtClean="0">
                <a:hlinkClick r:id="rId6"/>
              </a:rPr>
              <a:t>QUDT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Units1</a:t>
            </a:r>
            <a:r>
              <a:rPr lang="en-US" dirty="0" smtClean="0"/>
              <a:t>, </a:t>
            </a:r>
            <a:r>
              <a:rPr lang="en-US" dirty="0" smtClean="0">
                <a:hlinkClick r:id="rId8"/>
              </a:rPr>
              <a:t>Units2</a:t>
            </a:r>
            <a:r>
              <a:rPr lang="en-US" dirty="0" smtClean="0"/>
              <a:t>, and </a:t>
            </a:r>
            <a:r>
              <a:rPr lang="en-US" dirty="0" smtClean="0">
                <a:hlinkClick r:id="rId9"/>
              </a:rPr>
              <a:t>Units3</a:t>
            </a:r>
            <a:r>
              <a:rPr lang="en-US" dirty="0" smtClean="0"/>
              <a:t>: (149, 1449, not 801) (1594 Rows)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118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Conclusions and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Since 2009, NASA has been developing a machine-</a:t>
            </a:r>
            <a:r>
              <a:rPr lang="en-US" dirty="0" err="1" smtClean="0"/>
              <a:t>processable</a:t>
            </a:r>
            <a:r>
              <a:rPr lang="en-US" dirty="0" smtClean="0"/>
              <a:t> representation of Quantities, Units of Measure and Data Types (QUDT). Source: Hodgson, 2014, Presentation.</a:t>
            </a:r>
          </a:p>
          <a:p>
            <a:r>
              <a:rPr lang="en-US" dirty="0"/>
              <a:t>T</a:t>
            </a:r>
            <a:r>
              <a:rPr lang="en-US" dirty="0" smtClean="0"/>
              <a:t>he NASA QUDT Handbook (HDBK-1003R) which, now over 3,500 pages, is generated from the QUDT models. </a:t>
            </a:r>
            <a:r>
              <a:rPr lang="en-US" dirty="0" smtClean="0"/>
              <a:t>Source: Hodgson, 2014, Presentation.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TopQuadrant</a:t>
            </a:r>
            <a:r>
              <a:rPr lang="en-US" dirty="0" smtClean="0"/>
              <a:t> work on QUDT and the NASA QUDT Handbook work seems to have stalled.</a:t>
            </a:r>
          </a:p>
          <a:p>
            <a:r>
              <a:rPr lang="en-US" dirty="0" smtClean="0"/>
              <a:t>The Semantic Community Data Science Audit of the </a:t>
            </a:r>
            <a:r>
              <a:rPr lang="en-US" dirty="0" err="1" smtClean="0"/>
              <a:t>TopQuadrant</a:t>
            </a:r>
            <a:r>
              <a:rPr lang="en-US" dirty="0" smtClean="0"/>
              <a:t> work on QUDT found some gaps and errors, which we are currently trying to understand and fix.</a:t>
            </a:r>
          </a:p>
          <a:p>
            <a:r>
              <a:rPr lang="en-US" dirty="0" smtClean="0"/>
              <a:t>The QUDT needs to be rendered in a </a:t>
            </a:r>
            <a:r>
              <a:rPr lang="en-US" dirty="0" err="1" smtClean="0"/>
              <a:t>MindTouch</a:t>
            </a:r>
            <a:r>
              <a:rPr lang="en-US" dirty="0" smtClean="0"/>
              <a:t>, Excel, and </a:t>
            </a:r>
            <a:r>
              <a:rPr lang="en-US" dirty="0" err="1" smtClean="0"/>
              <a:t>Spotfire</a:t>
            </a:r>
            <a:r>
              <a:rPr lang="en-US" dirty="0" smtClean="0"/>
              <a:t> Data Science Data Publication to be more </a:t>
            </a:r>
            <a:r>
              <a:rPr lang="en-US" dirty="0" err="1" smtClean="0"/>
              <a:t>reuseable</a:t>
            </a:r>
            <a:r>
              <a:rPr lang="en-US" dirty="0" smtClean="0"/>
              <a:t>, which we have started.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77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QUDT:</a:t>
            </a:r>
          </a:p>
          <a:p>
            <a:pPr lvl="1"/>
            <a:r>
              <a:rPr lang="en-US" dirty="0" smtClean="0"/>
              <a:t>Home Page</a:t>
            </a:r>
          </a:p>
          <a:p>
            <a:pPr lvl="1"/>
            <a:r>
              <a:rPr lang="en-US" dirty="0" smtClean="0"/>
              <a:t>Summary Tables</a:t>
            </a:r>
          </a:p>
          <a:p>
            <a:pPr lvl="1"/>
            <a:r>
              <a:rPr lang="en-US" dirty="0" smtClean="0"/>
              <a:t>Instances: Quantities and Unite</a:t>
            </a:r>
          </a:p>
          <a:p>
            <a:pPr lvl="1"/>
            <a:r>
              <a:rPr lang="en-US" dirty="0" smtClean="0"/>
              <a:t>Property Tables</a:t>
            </a:r>
          </a:p>
          <a:p>
            <a:pPr lvl="1"/>
            <a:r>
              <a:rPr lang="en-US" dirty="0" smtClean="0"/>
              <a:t>Catalog</a:t>
            </a:r>
          </a:p>
          <a:p>
            <a:pPr lvl="1"/>
            <a:r>
              <a:rPr lang="en-US" dirty="0" smtClean="0"/>
              <a:t>Linked Models</a:t>
            </a:r>
          </a:p>
          <a:p>
            <a:r>
              <a:rPr lang="en-US" dirty="0" smtClean="0"/>
              <a:t>NASA Engineering Standards in Development </a:t>
            </a:r>
            <a:r>
              <a:rPr lang="en-US" b="1" dirty="0" smtClean="0"/>
              <a:t>Last Updated: July 20, 2014</a:t>
            </a:r>
            <a:endParaRPr lang="en-US" dirty="0" smtClean="0"/>
          </a:p>
          <a:p>
            <a:r>
              <a:rPr lang="en-US" dirty="0" smtClean="0"/>
              <a:t>Work In Progress? </a:t>
            </a:r>
            <a:r>
              <a:rPr lang="en-US" b="1" dirty="0" smtClean="0"/>
              <a:t>Last Updated: August 24, 2013 </a:t>
            </a:r>
          </a:p>
          <a:p>
            <a:r>
              <a:rPr lang="en-US" dirty="0" smtClean="0"/>
              <a:t>Semantic Community Data Science Audit</a:t>
            </a:r>
          </a:p>
          <a:p>
            <a:r>
              <a:rPr lang="en-US" dirty="0" smtClean="0"/>
              <a:t>Conclusions and Recommendations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289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1800" y="736600"/>
            <a:ext cx="2317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http://www.qudt.org/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1800" y="635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270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92300" y="482600"/>
            <a:ext cx="2317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http://www.qudt.org/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427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87600" y="520700"/>
            <a:ext cx="6020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http://www.qudt.org/qudt/owl/1.0.0/quantity/Instances.html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92900" y="5130800"/>
            <a:ext cx="352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Quantity Instances: 239 Individuals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87600" y="5500132"/>
            <a:ext cx="4081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Note: No Properties Found? Incomplete?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69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0900" y="469900"/>
            <a:ext cx="5609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http://www.qudt.org/qudt/owl/1.0.0/unit/Instances.html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40500" y="5334000"/>
            <a:ext cx="309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Unit Instances: 801 Individuals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20900" y="5518666"/>
            <a:ext cx="2354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Note: Complete Table?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906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160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70300" y="2070100"/>
            <a:ext cx="805618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Note: What are all of these links for?</a:t>
            </a:r>
          </a:p>
          <a:p>
            <a:r>
              <a:rPr lang="en-US" b="1" dirty="0" smtClean="0">
                <a:hlinkClick r:id="rId3"/>
              </a:rPr>
              <a:t>http://www.qudt.org/qudt/owl/1.0.0/qudt/Properties.html#abbreviation</a:t>
            </a:r>
            <a:endParaRPr lang="en-US" b="1" dirty="0" smtClean="0"/>
          </a:p>
          <a:p>
            <a:r>
              <a:rPr lang="en-US" b="1" dirty="0" smtClean="0"/>
              <a:t>Empty</a:t>
            </a:r>
          </a:p>
          <a:p>
            <a:r>
              <a:rPr lang="en-US" b="1" dirty="0" smtClean="0">
                <a:hlinkClick r:id="rId4"/>
              </a:rPr>
              <a:t>http://www.qudt.org/qudt/owl/1.0.0/qudt/Properties.html#code</a:t>
            </a:r>
            <a:endParaRPr lang="en-US" b="1" dirty="0" smtClean="0"/>
          </a:p>
          <a:p>
            <a:r>
              <a:rPr lang="en-US" b="1" dirty="0" smtClean="0"/>
              <a:t>Empty</a:t>
            </a:r>
          </a:p>
          <a:p>
            <a:r>
              <a:rPr lang="en-US" b="1" dirty="0" smtClean="0">
                <a:hlinkClick r:id="rId5"/>
              </a:rPr>
              <a:t>http://www.qudt.org/qudt/owl/1.0.0/qudt/Properties.html#conversionMultiplier</a:t>
            </a:r>
            <a:endParaRPr lang="en-US" b="1" dirty="0" smtClean="0"/>
          </a:p>
          <a:p>
            <a:r>
              <a:rPr lang="en-US" b="1" dirty="0" smtClean="0"/>
              <a:t>Empty</a:t>
            </a:r>
          </a:p>
          <a:p>
            <a:r>
              <a:rPr lang="en-US" b="1" dirty="0" smtClean="0">
                <a:hlinkClick r:id="rId6"/>
              </a:rPr>
              <a:t>http://www.qudt.org/qudt/owl/1.0.0/qudt/Properties.html#conversionOffset</a:t>
            </a:r>
            <a:endParaRPr lang="en-US" b="1" dirty="0" smtClean="0"/>
          </a:p>
          <a:p>
            <a:r>
              <a:rPr lang="en-US" b="1" dirty="0" smtClean="0"/>
              <a:t>Empty</a:t>
            </a:r>
          </a:p>
          <a:p>
            <a:r>
              <a:rPr lang="en-US" b="1" dirty="0" smtClean="0">
                <a:hlinkClick r:id="rId7"/>
              </a:rPr>
              <a:t>http://www.qudt.org/qudt/owl/1.0.0/qudt/Properties.html#quantityKind</a:t>
            </a:r>
            <a:endParaRPr lang="en-US" b="1" dirty="0" smtClean="0"/>
          </a:p>
          <a:p>
            <a:r>
              <a:rPr lang="en-US" b="1" dirty="0" smtClean="0"/>
              <a:t>Empty</a:t>
            </a:r>
          </a:p>
          <a:p>
            <a:r>
              <a:rPr lang="en-US" b="1" dirty="0" smtClean="0">
                <a:hlinkClick r:id="rId8"/>
              </a:rPr>
              <a:t>http://www.qudt.org/qudt/owl/1.0.0/qudt/Properties.html#symbol</a:t>
            </a:r>
            <a:endParaRPr lang="en-US" b="1" dirty="0" smtClean="0"/>
          </a:p>
          <a:p>
            <a:r>
              <a:rPr lang="en-US" b="1" dirty="0" smtClean="0"/>
              <a:t>Empty</a:t>
            </a:r>
          </a:p>
          <a:p>
            <a:r>
              <a:rPr lang="en-US" b="1" dirty="0" smtClean="0">
                <a:hlinkClick r:id="rId9"/>
              </a:rPr>
              <a:t>http://www.qudt.org/qudt/owl/1.0.0/quantity/index.html#AbsorbedDoseRate</a:t>
            </a:r>
            <a:endParaRPr lang="en-US" b="1" dirty="0" smtClean="0"/>
          </a:p>
          <a:p>
            <a:r>
              <a:rPr lang="en-US" b="1" dirty="0" smtClean="0"/>
              <a:t>Goes to top of Page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18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90900" y="1054100"/>
            <a:ext cx="5107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Powered by </a:t>
            </a:r>
            <a:r>
              <a:rPr lang="en-US" dirty="0" err="1" smtClean="0"/>
              <a:t>TopBraid</a:t>
            </a:r>
            <a:r>
              <a:rPr lang="en-US" dirty="0" smtClean="0"/>
              <a:t> Suite Using SPARQL Web Pages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65866" y="2387600"/>
            <a:ext cx="5660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http://www.linkedmodel.org/catalog/qudt/1.1/index.html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04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60645" y="736600"/>
            <a:ext cx="2935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http://www.linkedmodel.org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5608-EBA9-412B-84F2-26E6F94E9A5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94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414</Words>
  <Application>Microsoft Office PowerPoint</Application>
  <PresentationFormat>Widescreen</PresentationFormat>
  <Paragraphs>83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Data Science for QUDT</vt:lpstr>
      <vt:lpstr>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and Recommendations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 Niemann</dc:creator>
  <cp:lastModifiedBy>Brand Niemann</cp:lastModifiedBy>
  <cp:revision>27</cp:revision>
  <dcterms:created xsi:type="dcterms:W3CDTF">2015-06-27T10:49:58Z</dcterms:created>
  <dcterms:modified xsi:type="dcterms:W3CDTF">2015-06-28T01:09:08Z</dcterms:modified>
</cp:coreProperties>
</file>